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11842" r:id="rId4"/>
    <p:sldId id="1497" r:id="rId5"/>
    <p:sldId id="11846" r:id="rId6"/>
    <p:sldId id="11847" r:id="rId7"/>
    <p:sldId id="11848" r:id="rId8"/>
    <p:sldId id="11849" r:id="rId9"/>
    <p:sldId id="257" r:id="rId10"/>
    <p:sldId id="11843" r:id="rId11"/>
    <p:sldId id="264" r:id="rId12"/>
    <p:sldId id="1498" r:id="rId13"/>
    <p:sldId id="258" r:id="rId14"/>
    <p:sldId id="11844" r:id="rId15"/>
    <p:sldId id="1184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725E"/>
    <a:srgbClr val="FF4724"/>
    <a:srgbClr val="D7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20号-石头体" panose="00000500000000000000" pitchFamily="2" charset="-122"/>
                <a:ea typeface="字魂20号-石头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20号-石头体" panose="00000500000000000000" pitchFamily="2" charset="-122"/>
                <a:ea typeface="字魂20号-石头体" panose="00000500000000000000" pitchFamily="2" charset="-122"/>
              </a:defRPr>
            </a:lvl1pPr>
          </a:lstStyle>
          <a:p>
            <a:fld id="{AAE72EFF-BDC8-4AB9-904E-EBFEBC7CA594}" type="datetimeFigureOut">
              <a:rPr lang="zh-CN" altLang="en-US" smtClean="0"/>
              <a:pPr/>
              <a:t>2021/10/9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20号-石头体" panose="00000500000000000000" pitchFamily="2" charset="-122"/>
                <a:ea typeface="字魂20号-石头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20号-石头体" panose="00000500000000000000" pitchFamily="2" charset="-122"/>
                <a:ea typeface="字魂20号-石头体" panose="00000500000000000000" pitchFamily="2" charset="-122"/>
              </a:defRPr>
            </a:lvl1pPr>
          </a:lstStyle>
          <a:p>
            <a:fld id="{2AB191F5-762F-4C60-B182-3A97ED785A72}" type="slidenum">
              <a:rPr lang="zh-CN" altLang="en-US" smtClean="0"/>
              <a:pPr/>
              <a:t>‹#›</a:t>
            </a:fld>
            <a:endParaRPr lang="zh-CN" altLang="en-US" dirty="0"/>
          </a:p>
        </p:txBody>
      </p:sp>
    </p:spTree>
    <p:extLst>
      <p:ext uri="{BB962C8B-B14F-4D97-AF65-F5344CB8AC3E}">
        <p14:creationId xmlns:p14="http://schemas.microsoft.com/office/powerpoint/2010/main" val="515956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1pPr>
    <a:lvl2pPr marL="4572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2pPr>
    <a:lvl3pPr marL="9144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3pPr>
    <a:lvl4pPr marL="13716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4pPr>
    <a:lvl5pPr marL="18288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a:t>
            </a:fld>
            <a:endParaRPr lang="zh-CN" altLang="en-US" dirty="0"/>
          </a:p>
        </p:txBody>
      </p:sp>
    </p:spTree>
    <p:extLst>
      <p:ext uri="{BB962C8B-B14F-4D97-AF65-F5344CB8AC3E}">
        <p14:creationId xmlns:p14="http://schemas.microsoft.com/office/powerpoint/2010/main" val="100715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11</a:t>
            </a:fld>
            <a:endParaRPr lang="zh-CN" altLang="en-US" dirty="0"/>
          </a:p>
        </p:txBody>
      </p:sp>
    </p:spTree>
    <p:extLst>
      <p:ext uri="{BB962C8B-B14F-4D97-AF65-F5344CB8AC3E}">
        <p14:creationId xmlns:p14="http://schemas.microsoft.com/office/powerpoint/2010/main" val="362718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12</a:t>
            </a:fld>
            <a:endParaRPr lang="zh-CN" altLang="en-US" dirty="0"/>
          </a:p>
        </p:txBody>
      </p:sp>
    </p:spTree>
    <p:extLst>
      <p:ext uri="{BB962C8B-B14F-4D97-AF65-F5344CB8AC3E}">
        <p14:creationId xmlns:p14="http://schemas.microsoft.com/office/powerpoint/2010/main" val="250284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13</a:t>
            </a:fld>
            <a:endParaRPr lang="zh-CN" altLang="en-US" dirty="0"/>
          </a:p>
        </p:txBody>
      </p:sp>
    </p:spTree>
    <p:extLst>
      <p:ext uri="{BB962C8B-B14F-4D97-AF65-F5344CB8AC3E}">
        <p14:creationId xmlns:p14="http://schemas.microsoft.com/office/powerpoint/2010/main" val="163084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14</a:t>
            </a:fld>
            <a:endParaRPr lang="zh-CN" altLang="en-US" dirty="0"/>
          </a:p>
        </p:txBody>
      </p:sp>
    </p:spTree>
    <p:extLst>
      <p:ext uri="{BB962C8B-B14F-4D97-AF65-F5344CB8AC3E}">
        <p14:creationId xmlns:p14="http://schemas.microsoft.com/office/powerpoint/2010/main" val="291438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15</a:t>
            </a:fld>
            <a:endParaRPr lang="zh-CN" altLang="en-US" dirty="0"/>
          </a:p>
        </p:txBody>
      </p:sp>
    </p:spTree>
    <p:extLst>
      <p:ext uri="{BB962C8B-B14F-4D97-AF65-F5344CB8AC3E}">
        <p14:creationId xmlns:p14="http://schemas.microsoft.com/office/powerpoint/2010/main" val="103209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2</a:t>
            </a:fld>
            <a:endParaRPr lang="zh-CN" altLang="en-US" dirty="0"/>
          </a:p>
        </p:txBody>
      </p:sp>
    </p:spTree>
    <p:extLst>
      <p:ext uri="{BB962C8B-B14F-4D97-AF65-F5344CB8AC3E}">
        <p14:creationId xmlns:p14="http://schemas.microsoft.com/office/powerpoint/2010/main" val="316069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4</a:t>
            </a:fld>
            <a:endParaRPr lang="zh-CN" altLang="en-US" dirty="0"/>
          </a:p>
        </p:txBody>
      </p:sp>
    </p:spTree>
    <p:extLst>
      <p:ext uri="{BB962C8B-B14F-4D97-AF65-F5344CB8AC3E}">
        <p14:creationId xmlns:p14="http://schemas.microsoft.com/office/powerpoint/2010/main" val="372753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5</a:t>
            </a:fld>
            <a:endParaRPr lang="zh-CN" altLang="en-US" dirty="0"/>
          </a:p>
        </p:txBody>
      </p:sp>
    </p:spTree>
    <p:extLst>
      <p:ext uri="{BB962C8B-B14F-4D97-AF65-F5344CB8AC3E}">
        <p14:creationId xmlns:p14="http://schemas.microsoft.com/office/powerpoint/2010/main" val="85504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6</a:t>
            </a:fld>
            <a:endParaRPr lang="zh-CN" altLang="en-US" dirty="0"/>
          </a:p>
        </p:txBody>
      </p:sp>
    </p:spTree>
    <p:extLst>
      <p:ext uri="{BB962C8B-B14F-4D97-AF65-F5344CB8AC3E}">
        <p14:creationId xmlns:p14="http://schemas.microsoft.com/office/powerpoint/2010/main" val="58043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7</a:t>
            </a:fld>
            <a:endParaRPr lang="zh-CN" altLang="en-US" dirty="0"/>
          </a:p>
        </p:txBody>
      </p:sp>
    </p:spTree>
    <p:extLst>
      <p:ext uri="{BB962C8B-B14F-4D97-AF65-F5344CB8AC3E}">
        <p14:creationId xmlns:p14="http://schemas.microsoft.com/office/powerpoint/2010/main" val="226169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8</a:t>
            </a:fld>
            <a:endParaRPr lang="zh-CN" altLang="en-US" dirty="0"/>
          </a:p>
        </p:txBody>
      </p:sp>
    </p:spTree>
    <p:extLst>
      <p:ext uri="{BB962C8B-B14F-4D97-AF65-F5344CB8AC3E}">
        <p14:creationId xmlns:p14="http://schemas.microsoft.com/office/powerpoint/2010/main" val="110294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9</a:t>
            </a:fld>
            <a:endParaRPr lang="zh-CN" altLang="en-US" dirty="0"/>
          </a:p>
        </p:txBody>
      </p:sp>
    </p:spTree>
    <p:extLst>
      <p:ext uri="{BB962C8B-B14F-4D97-AF65-F5344CB8AC3E}">
        <p14:creationId xmlns:p14="http://schemas.microsoft.com/office/powerpoint/2010/main" val="12319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pPr/>
              <a:t>10</a:t>
            </a:fld>
            <a:endParaRPr lang="zh-CN" altLang="en-US" dirty="0"/>
          </a:p>
        </p:txBody>
      </p:sp>
    </p:spTree>
    <p:extLst>
      <p:ext uri="{BB962C8B-B14F-4D97-AF65-F5344CB8AC3E}">
        <p14:creationId xmlns:p14="http://schemas.microsoft.com/office/powerpoint/2010/main" val="205763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643824B-0FA8-4E79-93BB-34FB73F85B21}"/>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5" name="页脚占位符 4">
            <a:extLst>
              <a:ext uri="{FF2B5EF4-FFF2-40B4-BE49-F238E27FC236}">
                <a16:creationId xmlns:a16="http://schemas.microsoft.com/office/drawing/2014/main" xmlns="" id="{56E7D7BA-6496-4D5C-8BF6-5E5B797877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6727AB3-BE22-4773-89F3-0F48AB75364C}"/>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264815603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8AFE333-B245-4BDA-9BA1-4A10674A4903}"/>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5" name="页脚占位符 4">
            <a:extLst>
              <a:ext uri="{FF2B5EF4-FFF2-40B4-BE49-F238E27FC236}">
                <a16:creationId xmlns:a16="http://schemas.microsoft.com/office/drawing/2014/main" xmlns="" id="{016CDC3C-2756-408D-B3A3-C4CDC379C7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7331197-7340-4808-B642-A5169EE70748}"/>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365487689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6B76DAD-7156-4B7A-BEE1-791D028CBEC1}"/>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5" name="页脚占位符 4">
            <a:extLst>
              <a:ext uri="{FF2B5EF4-FFF2-40B4-BE49-F238E27FC236}">
                <a16:creationId xmlns:a16="http://schemas.microsoft.com/office/drawing/2014/main" xmlns="" id="{EF0D12D5-B704-49DF-B293-EEFCB19997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579245A-7FA5-45B6-A893-26D23D0CF50C}"/>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142178661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B9EEF4A-8516-40B4-806F-AB96594E49A2}"/>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5" name="页脚占位符 4">
            <a:extLst>
              <a:ext uri="{FF2B5EF4-FFF2-40B4-BE49-F238E27FC236}">
                <a16:creationId xmlns:a16="http://schemas.microsoft.com/office/drawing/2014/main" xmlns="" id="{E639BBFF-E9EE-4864-B66B-A2511AE2E9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FF2CF1C-D4A0-4E91-961B-00621D546973}"/>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368141052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42318BB-E320-4486-B1F9-5AAA2E0F7407}"/>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5" name="页脚占位符 4">
            <a:extLst>
              <a:ext uri="{FF2B5EF4-FFF2-40B4-BE49-F238E27FC236}">
                <a16:creationId xmlns:a16="http://schemas.microsoft.com/office/drawing/2014/main" xmlns="" id="{14EF0F33-49D6-45CB-8B9A-121B8FF6F6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0D7533F-DAB2-4973-B18D-58F29AAE7DBD}"/>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135702509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C2F6259-F645-4F83-B070-65E18FDF5CFF}"/>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6" name="页脚占位符 5">
            <a:extLst>
              <a:ext uri="{FF2B5EF4-FFF2-40B4-BE49-F238E27FC236}">
                <a16:creationId xmlns:a16="http://schemas.microsoft.com/office/drawing/2014/main" xmlns="" id="{5E9DB847-DF53-404E-A0B1-093DF229A2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71AB9D5-6DDC-4C72-AED8-8523808E464B}"/>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145987318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C134269B-FF58-44EE-9592-E6E91957756D}"/>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8" name="页脚占位符 7">
            <a:extLst>
              <a:ext uri="{FF2B5EF4-FFF2-40B4-BE49-F238E27FC236}">
                <a16:creationId xmlns:a16="http://schemas.microsoft.com/office/drawing/2014/main" xmlns="" id="{5FD1137F-EEDE-4B2A-89CD-C81969FF231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ADA754B-556E-4CEF-9D3C-AE89B4C9C42E}"/>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1899856577"/>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A141C2E-ED40-4305-A260-CC0048734B22}"/>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4" name="页脚占位符 3">
            <a:extLst>
              <a:ext uri="{FF2B5EF4-FFF2-40B4-BE49-F238E27FC236}">
                <a16:creationId xmlns:a16="http://schemas.microsoft.com/office/drawing/2014/main" xmlns="" id="{D08AFCFD-71E0-4B7F-957A-E4E043137BE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CF12B0C-A015-4A74-9896-07EF88FE3D33}"/>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1959891736"/>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4A535797-11C8-4567-9352-125E16980486}"/>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3" name="页脚占位符 2">
            <a:extLst>
              <a:ext uri="{FF2B5EF4-FFF2-40B4-BE49-F238E27FC236}">
                <a16:creationId xmlns:a16="http://schemas.microsoft.com/office/drawing/2014/main" xmlns="" id="{08D1D8EB-EAE7-4339-BFEC-96E6E9745C7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78534AA-9DE1-4892-9545-426776EF8509}"/>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148160102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51D82AB-07CA-4A52-B127-FEC1FD3369ED}"/>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6" name="页脚占位符 5">
            <a:extLst>
              <a:ext uri="{FF2B5EF4-FFF2-40B4-BE49-F238E27FC236}">
                <a16:creationId xmlns:a16="http://schemas.microsoft.com/office/drawing/2014/main" xmlns="" id="{4B872202-6349-493D-8FC0-F2F15ADE407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F7939FE-D977-4601-B0CD-3FF517D98DCD}"/>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1849884987"/>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B41F5F3-F3B8-4C93-A25C-F71A776EC7A1}"/>
              </a:ext>
            </a:extLst>
          </p:cNvPr>
          <p:cNvSpPr>
            <a:spLocks noGrp="1"/>
          </p:cNvSpPr>
          <p:nvPr>
            <p:ph type="dt" sz="half" idx="10"/>
          </p:nvPr>
        </p:nvSpPr>
        <p:spPr/>
        <p:txBody>
          <a:bodyPr/>
          <a:lstStyle/>
          <a:p>
            <a:fld id="{52DE855B-433B-4567-B6EF-92972C25C087}" type="datetimeFigureOut">
              <a:rPr lang="zh-CN" altLang="en-US" smtClean="0"/>
              <a:t>2021/10/9</a:t>
            </a:fld>
            <a:endParaRPr lang="zh-CN" altLang="en-US"/>
          </a:p>
        </p:txBody>
      </p:sp>
      <p:sp>
        <p:nvSpPr>
          <p:cNvPr id="6" name="页脚占位符 5">
            <a:extLst>
              <a:ext uri="{FF2B5EF4-FFF2-40B4-BE49-F238E27FC236}">
                <a16:creationId xmlns:a16="http://schemas.microsoft.com/office/drawing/2014/main" xmlns="" id="{47C002C9-2057-413E-B7AB-933AF16948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58B82D8-50F7-460C-BA07-E4132F3F5FCC}"/>
              </a:ext>
            </a:extLst>
          </p:cNvPr>
          <p:cNvSpPr>
            <a:spLocks noGrp="1"/>
          </p:cNvSpPr>
          <p:nvPr>
            <p:ph type="sldNum" sz="quarter" idx="12"/>
          </p:nvPr>
        </p:nvSpPr>
        <p:spPr/>
        <p:txBody>
          <a:bodyPr/>
          <a:lstStyle/>
          <a:p>
            <a:fld id="{E42DEB14-F6FE-4F58-B1D2-5733AA0B40E9}" type="slidenum">
              <a:rPr lang="zh-CN" altLang="en-US" smtClean="0"/>
              <a:t>‹#›</a:t>
            </a:fld>
            <a:endParaRPr lang="zh-CN" altLang="en-US"/>
          </a:p>
        </p:txBody>
      </p:sp>
    </p:spTree>
    <p:extLst>
      <p:ext uri="{BB962C8B-B14F-4D97-AF65-F5344CB8AC3E}">
        <p14:creationId xmlns:p14="http://schemas.microsoft.com/office/powerpoint/2010/main" val="28275251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fld id="{52DE855B-433B-4567-B6EF-92972C25C087}" type="datetimeFigureOut">
              <a:rPr lang="zh-CN" altLang="en-US" smtClean="0"/>
              <a:pPr/>
              <a:t>2021/10/9</a:t>
            </a:fld>
            <a:endParaRPr lang="zh-CN" altLang="en-US" dirty="0"/>
          </a:p>
        </p:txBody>
      </p:sp>
      <p:sp>
        <p:nvSpPr>
          <p:cNvPr id="5" name="页脚占位符 4">
            <a:extLst>
              <a:ext uri="{FF2B5EF4-FFF2-40B4-BE49-F238E27FC236}">
                <a16:creationId xmlns:a16="http://schemas.microsoft.com/office/drawing/2014/main" xmlns=""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xmlns=""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fld id="{E42DEB14-F6FE-4F58-B1D2-5733AA0B40E9}" type="slidenum">
              <a:rPr lang="zh-CN" altLang="en-US" smtClean="0"/>
              <a:pPr/>
              <a:t>‹#›</a:t>
            </a:fld>
            <a:endParaRPr lang="zh-CN" altLang="en-US" dirty="0"/>
          </a:p>
        </p:txBody>
      </p:sp>
      <p:pic>
        <p:nvPicPr>
          <p:cNvPr id="7" name="图片 6">
            <a:extLst>
              <a:ext uri="{FF2B5EF4-FFF2-40B4-BE49-F238E27FC236}">
                <a16:creationId xmlns:a16="http://schemas.microsoft.com/office/drawing/2014/main" xmlns="" id="{54C4BF6C-B19D-4DC2-B569-F51CAA8B9B0C}"/>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xmlns="" id="{BD0D96D6-CD0F-4464-8ADE-6155B0F19E5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xmlns="" id="{3E14C2B5-B547-4948-AA99-6133FEADE473}"/>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xmlns="" id="{99AF9950-70DA-47F4-9CD5-433F43FD005D}"/>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xmlns="" id="{DC6F9AE7-99CD-496C-8106-E1B423A255DC}"/>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xmlns="" id="{C16B0854-9864-4EBF-821B-60EC9A876044}"/>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sp>
        <p:nvSpPr>
          <p:cNvPr id="13" name="文本框 12">
            <a:extLst>
              <a:ext uri="{FF2B5EF4-FFF2-40B4-BE49-F238E27FC236}">
                <a16:creationId xmlns:a16="http://schemas.microsoft.com/office/drawing/2014/main" xmlns="" id="{C3D7A5F3-8124-43EA-B014-213CDA313E6D}"/>
              </a:ext>
            </a:extLst>
          </p:cNvPr>
          <p:cNvSpPr txBox="1"/>
          <p:nvPr userDrawn="1"/>
        </p:nvSpPr>
        <p:spPr>
          <a:xfrm>
            <a:off x="4355690" y="29369"/>
            <a:ext cx="3480620" cy="630942"/>
          </a:xfrm>
          <a:prstGeom prst="rect">
            <a:avLst/>
          </a:prstGeom>
          <a:noFill/>
        </p:spPr>
        <p:txBody>
          <a:bodyPr wrap="square" rtlCol="0">
            <a:spAutoFit/>
          </a:bodyPr>
          <a:lstStyle/>
          <a:p>
            <a:pPr algn="ctr"/>
            <a:r>
              <a:rPr lang="zh-CN" altLang="en-US" sz="3500" dirty="0">
                <a:solidFill>
                  <a:schemeClr val="bg1"/>
                </a:solidFill>
                <a:latin typeface="字魂20号-石头体" panose="00000500000000000000" pitchFamily="2" charset="-122"/>
                <a:ea typeface="字魂20号-石头体" panose="00000500000000000000" pitchFamily="2" charset="-122"/>
              </a:rPr>
              <a:t>梦幻太空</a:t>
            </a:r>
          </a:p>
        </p:txBody>
      </p:sp>
      <p:sp>
        <p:nvSpPr>
          <p:cNvPr id="14" name="文本框 13">
            <a:extLst>
              <a:ext uri="{FF2B5EF4-FFF2-40B4-BE49-F238E27FC236}">
                <a16:creationId xmlns:a16="http://schemas.microsoft.com/office/drawing/2014/main" xmlns="" id="{87D77BE7-AC40-4C4E-8B73-4F2FAA196EC3}"/>
              </a:ext>
            </a:extLst>
          </p:cNvPr>
          <p:cNvSpPr txBox="1"/>
          <p:nvPr userDrawn="1"/>
        </p:nvSpPr>
        <p:spPr>
          <a:xfrm>
            <a:off x="4355690" y="595160"/>
            <a:ext cx="3480620" cy="246221"/>
          </a:xfrm>
          <a:prstGeom prst="rect">
            <a:avLst/>
          </a:prstGeom>
          <a:noFill/>
        </p:spPr>
        <p:txBody>
          <a:bodyPr wrap="square" rtlCol="0">
            <a:spAutoFit/>
          </a:bodyPr>
          <a:lstStyle/>
          <a:p>
            <a:pPr algn="ctr" eaLnBrk="0"/>
            <a:r>
              <a:rPr lang="en-US" altLang="zh-CN" sz="1000" cap="none" dirty="0">
                <a:solidFill>
                  <a:schemeClr val="bg1"/>
                </a:solidFill>
                <a:latin typeface="字魂20号-石头体" panose="00000500000000000000" pitchFamily="2" charset="-122"/>
                <a:ea typeface="字魂20号-石头体" panose="00000500000000000000" pitchFamily="2" charset="-122"/>
              </a:rPr>
              <a:t>Nunc </a:t>
            </a:r>
            <a:r>
              <a:rPr lang="en-US" altLang="zh-CN" sz="1000" cap="none" dirty="0" err="1">
                <a:solidFill>
                  <a:schemeClr val="bg1"/>
                </a:solidFill>
                <a:latin typeface="字魂20号-石头体" panose="00000500000000000000" pitchFamily="2" charset="-122"/>
                <a:ea typeface="字魂20号-石头体" panose="00000500000000000000" pitchFamily="2" charset="-122"/>
              </a:rPr>
              <a:t>viverra</a:t>
            </a:r>
            <a:r>
              <a:rPr lang="en-US" altLang="zh-CN" sz="1000" cap="none" dirty="0">
                <a:solidFill>
                  <a:schemeClr val="bg1"/>
                </a:solidFill>
                <a:latin typeface="字魂20号-石头体" panose="00000500000000000000" pitchFamily="2" charset="-122"/>
                <a:ea typeface="字魂20号-石头体" panose="00000500000000000000" pitchFamily="2" charset="-122"/>
              </a:rPr>
              <a:t> </a:t>
            </a:r>
            <a:r>
              <a:rPr lang="en-US" altLang="zh-CN" sz="1000" cap="none" dirty="0" err="1">
                <a:solidFill>
                  <a:schemeClr val="bg1"/>
                </a:solidFill>
                <a:latin typeface="字魂20号-石头体" panose="00000500000000000000" pitchFamily="2" charset="-122"/>
                <a:ea typeface="字魂20号-石头体" panose="00000500000000000000" pitchFamily="2" charset="-122"/>
              </a:rPr>
              <a:t>imperdiet</a:t>
            </a:r>
            <a:r>
              <a:rPr lang="en-US" altLang="zh-CN" sz="1000" cap="none" dirty="0">
                <a:solidFill>
                  <a:schemeClr val="bg1"/>
                </a:solidFill>
                <a:latin typeface="字魂20号-石头体" panose="00000500000000000000" pitchFamily="2" charset="-122"/>
                <a:ea typeface="字魂20号-石头体" panose="00000500000000000000" pitchFamily="2" charset="-122"/>
              </a:rPr>
              <a:t> </a:t>
            </a:r>
            <a:r>
              <a:rPr lang="en-US" altLang="zh-CN" sz="1000" cap="none" dirty="0" err="1">
                <a:solidFill>
                  <a:schemeClr val="bg1"/>
                </a:solidFill>
                <a:latin typeface="字魂20号-石头体" panose="00000500000000000000" pitchFamily="2" charset="-122"/>
                <a:ea typeface="字魂20号-石头体" panose="00000500000000000000" pitchFamily="2" charset="-122"/>
              </a:rPr>
              <a:t>enim</a:t>
            </a:r>
            <a:r>
              <a:rPr lang="en-US" altLang="zh-CN" sz="1000" cap="none" dirty="0">
                <a:solidFill>
                  <a:schemeClr val="bg1"/>
                </a:solidFill>
                <a:latin typeface="字魂20号-石头体" panose="00000500000000000000" pitchFamily="2" charset="-122"/>
                <a:ea typeface="字魂20号-石头体" panose="00000500000000000000" pitchFamily="2" charset="-122"/>
              </a:rPr>
              <a:t>. </a:t>
            </a:r>
            <a:r>
              <a:rPr lang="en-US" altLang="zh-CN" sz="1000" cap="none" dirty="0" err="1">
                <a:solidFill>
                  <a:schemeClr val="bg1"/>
                </a:solidFill>
                <a:latin typeface="字魂20号-石头体" panose="00000500000000000000" pitchFamily="2" charset="-122"/>
                <a:ea typeface="字魂20号-石头体" panose="00000500000000000000" pitchFamily="2" charset="-122"/>
              </a:rPr>
              <a:t>Fusce</a:t>
            </a:r>
            <a:r>
              <a:rPr lang="en-US" altLang="zh-CN" sz="1000" cap="none" dirty="0">
                <a:solidFill>
                  <a:schemeClr val="bg1"/>
                </a:solidFill>
                <a:latin typeface="字魂20号-石头体" panose="00000500000000000000" pitchFamily="2" charset="-122"/>
                <a:ea typeface="字魂20号-石头体" panose="00000500000000000000" pitchFamily="2" charset="-122"/>
              </a:rPr>
              <a:t> est. </a:t>
            </a:r>
            <a:r>
              <a:rPr lang="en-US" altLang="zh-CN" sz="1000" cap="none" dirty="0" err="1">
                <a:solidFill>
                  <a:schemeClr val="bg1"/>
                </a:solidFill>
                <a:latin typeface="字魂20号-石头体" panose="00000500000000000000" pitchFamily="2" charset="-122"/>
                <a:ea typeface="字魂20号-石头体" panose="00000500000000000000" pitchFamily="2" charset="-122"/>
              </a:rPr>
              <a:t>Vivamus</a:t>
            </a:r>
            <a:r>
              <a:rPr lang="en-US" altLang="zh-CN" sz="1000" cap="none" dirty="0">
                <a:solidFill>
                  <a:schemeClr val="bg1"/>
                </a:solidFill>
                <a:latin typeface="字魂20号-石头体" panose="00000500000000000000" pitchFamily="2" charset="-122"/>
                <a:ea typeface="字魂20号-石头体" panose="00000500000000000000" pitchFamily="2" charset="-122"/>
              </a:rPr>
              <a:t> a </a:t>
            </a:r>
            <a:r>
              <a:rPr lang="en-US" altLang="zh-CN" sz="1000" cap="none" dirty="0" err="1">
                <a:solidFill>
                  <a:schemeClr val="bg1"/>
                </a:solidFill>
                <a:latin typeface="字魂20号-石头体" panose="00000500000000000000" pitchFamily="2" charset="-122"/>
                <a:ea typeface="字魂20号-石头体" panose="00000500000000000000" pitchFamily="2" charset="-122"/>
              </a:rPr>
              <a:t>tellus</a:t>
            </a:r>
            <a:r>
              <a:rPr lang="en-US" altLang="zh-CN" sz="1000" cap="none" dirty="0">
                <a:solidFill>
                  <a:schemeClr val="bg1"/>
                </a:solidFill>
                <a:latin typeface="字魂20号-石头体" panose="00000500000000000000" pitchFamily="2" charset="-122"/>
                <a:ea typeface="字魂20号-石头体" panose="00000500000000000000" pitchFamily="2" charset="-122"/>
              </a:rPr>
              <a:t>.</a:t>
            </a:r>
          </a:p>
        </p:txBody>
      </p:sp>
    </p:spTree>
    <p:extLst>
      <p:ext uri="{BB962C8B-B14F-4D97-AF65-F5344CB8AC3E}">
        <p14:creationId xmlns:p14="http://schemas.microsoft.com/office/powerpoint/2010/main" val="4112009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xmlns:a14="http://schemas.microsoft.com/office/drawing/2010/main">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1F7292E-3B4E-4A16-92AB-998677945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6" name="图片 5">
            <a:extLst>
              <a:ext uri="{FF2B5EF4-FFF2-40B4-BE49-F238E27FC236}">
                <a16:creationId xmlns:a16="http://schemas.microsoft.com/office/drawing/2014/main" xmlns="" id="{7D474CAE-EB37-4ACB-8C8C-167AF6022F13}"/>
              </a:ext>
            </a:extLst>
          </p:cNvPr>
          <p:cNvPicPr>
            <a:picLocks noChangeAspect="1"/>
          </p:cNvPicPr>
          <p:nvPr/>
        </p:nvPicPr>
        <p:blipFill rotWithShape="1">
          <a:blip r:embed="rId4">
            <a:extLst>
              <a:ext uri="{28A0092B-C50C-407E-A947-70E740481C1C}">
                <a14:useLocalDpi xmlns:a14="http://schemas.microsoft.com/office/drawing/2010/main" val="0"/>
              </a:ext>
            </a:extLst>
          </a:blip>
          <a:srcRect l="24017"/>
          <a:stretch/>
        </p:blipFill>
        <p:spPr>
          <a:xfrm>
            <a:off x="0" y="0"/>
            <a:ext cx="6723930" cy="6858000"/>
          </a:xfrm>
          <a:prstGeom prst="rect">
            <a:avLst/>
          </a:prstGeom>
        </p:spPr>
      </p:pic>
      <p:pic>
        <p:nvPicPr>
          <p:cNvPr id="8" name="图片 7">
            <a:extLst>
              <a:ext uri="{FF2B5EF4-FFF2-40B4-BE49-F238E27FC236}">
                <a16:creationId xmlns:a16="http://schemas.microsoft.com/office/drawing/2014/main" xmlns="" id="{6F1669D7-24FE-4DB1-8B3F-7FA1682C4C0E}"/>
              </a:ext>
            </a:extLst>
          </p:cNvPr>
          <p:cNvPicPr>
            <a:picLocks noChangeAspect="1"/>
          </p:cNvPicPr>
          <p:nvPr/>
        </p:nvPicPr>
        <p:blipFill rotWithShape="1">
          <a:blip r:embed="rId5">
            <a:biLevel thresh="25000"/>
            <a:extLst>
              <a:ext uri="{28A0092B-C50C-407E-A947-70E740481C1C}">
                <a14:useLocalDpi xmlns:a14="http://schemas.microsoft.com/office/drawing/2010/main" val="0"/>
              </a:ext>
            </a:extLst>
          </a:blip>
          <a:srcRect l="73711" t="10754" r="3412" b="40997"/>
          <a:stretch/>
        </p:blipFill>
        <p:spPr>
          <a:xfrm>
            <a:off x="8716837" y="-36946"/>
            <a:ext cx="3475164" cy="3007361"/>
          </a:xfrm>
          <a:prstGeom prst="rect">
            <a:avLst/>
          </a:prstGeom>
        </p:spPr>
      </p:pic>
      <p:sp>
        <p:nvSpPr>
          <p:cNvPr id="9" name="文本框 8">
            <a:extLst>
              <a:ext uri="{FF2B5EF4-FFF2-40B4-BE49-F238E27FC236}">
                <a16:creationId xmlns:a16="http://schemas.microsoft.com/office/drawing/2014/main" xmlns="" id="{3C9C67FF-A45B-44C8-BA35-EE5B989BC587}"/>
              </a:ext>
            </a:extLst>
          </p:cNvPr>
          <p:cNvSpPr txBox="1"/>
          <p:nvPr/>
        </p:nvSpPr>
        <p:spPr>
          <a:xfrm>
            <a:off x="3825464" y="1259051"/>
            <a:ext cx="5619449" cy="1077218"/>
          </a:xfrm>
          <a:prstGeom prst="rect">
            <a:avLst/>
          </a:prstGeom>
          <a:noFill/>
        </p:spPr>
        <p:txBody>
          <a:bodyPr wrap="square" rtlCol="0">
            <a:spAutoFit/>
          </a:bodyPr>
          <a:lstStyle/>
          <a:p>
            <a:pPr algn="ctr"/>
            <a:r>
              <a:rPr lang="ar-SA" altLang="zh-CN" sz="3200" b="1" dirty="0">
                <a:solidFill>
                  <a:schemeClr val="bg1"/>
                </a:solidFill>
                <a:latin typeface="字魂20号-石头体" panose="00000500000000000000" pitchFamily="2" charset="-122"/>
                <a:ea typeface="字魂20号-石头体" panose="00000500000000000000" pitchFamily="2" charset="-122"/>
              </a:rPr>
              <a:t>احتفاء الاسبوع العالمي للفضاء بإنجازات النساء في هذا المجال</a:t>
            </a:r>
            <a:endParaRPr lang="zh-CN" altLang="en-US" sz="3200" b="1" dirty="0">
              <a:solidFill>
                <a:schemeClr val="bg1"/>
              </a:solidFill>
              <a:latin typeface="字魂20号-石头体" panose="00000500000000000000" pitchFamily="2" charset="-122"/>
              <a:ea typeface="字魂20号-石头体" panose="00000500000000000000" pitchFamily="2" charset="-122"/>
            </a:endParaRPr>
          </a:p>
        </p:txBody>
      </p:sp>
      <p:pic>
        <p:nvPicPr>
          <p:cNvPr id="11" name="图片 10">
            <a:extLst>
              <a:ext uri="{FF2B5EF4-FFF2-40B4-BE49-F238E27FC236}">
                <a16:creationId xmlns:a16="http://schemas.microsoft.com/office/drawing/2014/main" xmlns="" id="{C76A51E1-C94B-4CC8-ACD9-164B78D865BD}"/>
              </a:ext>
            </a:extLst>
          </p:cNvPr>
          <p:cNvPicPr>
            <a:picLocks noChangeAspect="1"/>
          </p:cNvPicPr>
          <p:nvPr/>
        </p:nvPicPr>
        <p:blipFill rotWithShape="1">
          <a:blip r:embed="rId5">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xmlns="" id="{A0232DE5-B913-4DE6-AC06-27B5E5A3E7EC}"/>
              </a:ext>
            </a:extLst>
          </p:cNvPr>
          <p:cNvPicPr>
            <a:picLocks noChangeAspect="1"/>
          </p:cNvPicPr>
          <p:nvPr/>
        </p:nvPicPr>
        <p:blipFill rotWithShape="1">
          <a:blip r:embed="rId5">
            <a:extLst>
              <a:ext uri="{28A0092B-C50C-407E-A947-70E740481C1C}">
                <a14:useLocalDpi xmlns:a14="http://schemas.microsoft.com/office/drawing/2010/main" val="0"/>
              </a:ext>
            </a:extLst>
          </a:blip>
          <a:srcRect t="5905" r="67081" b="7411"/>
          <a:stretch/>
        </p:blipFill>
        <p:spPr>
          <a:xfrm>
            <a:off x="-681255" y="212710"/>
            <a:ext cx="5705017" cy="6163935"/>
          </a:xfrm>
          <a:prstGeom prst="rect">
            <a:avLst/>
          </a:prstGeom>
        </p:spPr>
      </p:pic>
      <p:sp>
        <p:nvSpPr>
          <p:cNvPr id="14" name="文本框 13">
            <a:extLst>
              <a:ext uri="{FF2B5EF4-FFF2-40B4-BE49-F238E27FC236}">
                <a16:creationId xmlns:a16="http://schemas.microsoft.com/office/drawing/2014/main" xmlns="" id="{B936D209-72FB-48B0-98FC-4D929D3230B4}"/>
              </a:ext>
            </a:extLst>
          </p:cNvPr>
          <p:cNvSpPr txBox="1"/>
          <p:nvPr/>
        </p:nvSpPr>
        <p:spPr>
          <a:xfrm>
            <a:off x="3596959" y="2279015"/>
            <a:ext cx="6253942" cy="1015663"/>
          </a:xfrm>
          <a:prstGeom prst="rect">
            <a:avLst/>
          </a:prstGeom>
          <a:noFill/>
        </p:spPr>
        <p:txBody>
          <a:bodyPr wrap="square" rtlCol="0">
            <a:spAutoFit/>
          </a:bodyPr>
          <a:lstStyle/>
          <a:p>
            <a:pPr algn="ctr" eaLnBrk="0"/>
            <a:r>
              <a:rPr lang="ar-SA" altLang="zh-CN" sz="6000" b="1" dirty="0">
                <a:solidFill>
                  <a:srgbClr val="DB725E"/>
                </a:solidFill>
                <a:latin typeface="(A) Arslan Wessam B" panose="03020402040406030203" pitchFamily="66" charset="-78"/>
                <a:ea typeface="字魂20号-石头体" panose="00000500000000000000" pitchFamily="2" charset="-122"/>
                <a:cs typeface="(A) Arslan Wessam B" panose="03020402040406030203" pitchFamily="66" charset="-78"/>
              </a:rPr>
              <a:t>حلم نساء العالم يعانق السماء </a:t>
            </a:r>
          </a:p>
        </p:txBody>
      </p:sp>
      <p:sp>
        <p:nvSpPr>
          <p:cNvPr id="15" name="文本框 14">
            <a:extLst>
              <a:ext uri="{FF2B5EF4-FFF2-40B4-BE49-F238E27FC236}">
                <a16:creationId xmlns:a16="http://schemas.microsoft.com/office/drawing/2014/main" xmlns="" id="{4DA17A64-6AE1-47BB-83AA-5ECC648A208C}"/>
              </a:ext>
            </a:extLst>
          </p:cNvPr>
          <p:cNvSpPr txBox="1"/>
          <p:nvPr/>
        </p:nvSpPr>
        <p:spPr>
          <a:xfrm>
            <a:off x="4029891" y="3088957"/>
            <a:ext cx="5388078" cy="1688411"/>
          </a:xfrm>
          <a:prstGeom prst="rect">
            <a:avLst/>
          </a:prstGeom>
          <a:noFill/>
        </p:spPr>
        <p:txBody>
          <a:bodyPr wrap="square" rtlCol="0">
            <a:spAutoFit/>
          </a:bodyPr>
          <a:lstStyle/>
          <a:p>
            <a:pPr algn="ctr">
              <a:lnSpc>
                <a:spcPct val="150000"/>
              </a:lnSpc>
            </a:pPr>
            <a:r>
              <a:rPr lang="ar-SA" altLang="zh-CN" sz="2400" b="1" dirty="0">
                <a:solidFill>
                  <a:schemeClr val="accent4">
                    <a:lumMod val="60000"/>
                    <a:lumOff val="40000"/>
                  </a:schemeClr>
                </a:solidFill>
                <a:latin typeface="字魂20号-石头体" panose="00000500000000000000" pitchFamily="2" charset="-122"/>
                <a:ea typeface="字魂20号-石头体" panose="00000500000000000000" pitchFamily="2" charset="-122"/>
              </a:rPr>
              <a:t>المدرسة المتوسطة الثالثة بضباء </a:t>
            </a:r>
          </a:p>
          <a:p>
            <a:pPr algn="ctr">
              <a:lnSpc>
                <a:spcPct val="150000"/>
              </a:lnSpc>
            </a:pPr>
            <a:r>
              <a:rPr lang="ar-SA" altLang="zh-CN" sz="2400" b="1" dirty="0">
                <a:solidFill>
                  <a:schemeClr val="accent4">
                    <a:lumMod val="60000"/>
                    <a:lumOff val="40000"/>
                  </a:schemeClr>
                </a:solidFill>
                <a:latin typeface="字魂20号-石头体" panose="00000500000000000000" pitchFamily="2" charset="-122"/>
                <a:ea typeface="字魂20号-石头体" panose="00000500000000000000" pitchFamily="2" charset="-122"/>
              </a:rPr>
              <a:t>مديرة المدرسة / نجاه الشامي </a:t>
            </a:r>
          </a:p>
          <a:p>
            <a:pPr algn="ctr">
              <a:lnSpc>
                <a:spcPct val="150000"/>
              </a:lnSpc>
            </a:pPr>
            <a:r>
              <a:rPr lang="ar-SA" altLang="zh-CN" sz="2400" b="1" dirty="0">
                <a:solidFill>
                  <a:schemeClr val="accent4">
                    <a:lumMod val="60000"/>
                    <a:lumOff val="40000"/>
                  </a:schemeClr>
                </a:solidFill>
                <a:latin typeface="字魂20号-石头体" panose="00000500000000000000" pitchFamily="2" charset="-122"/>
                <a:ea typeface="字魂20号-石头体" panose="00000500000000000000" pitchFamily="2" charset="-122"/>
              </a:rPr>
              <a:t>رائدة النشاط / نوره شاهين</a:t>
            </a:r>
            <a:endParaRPr lang="zh-CN" altLang="en-US" sz="2400" b="1" dirty="0">
              <a:solidFill>
                <a:schemeClr val="accent4">
                  <a:lumMod val="60000"/>
                  <a:lumOff val="40000"/>
                </a:schemeClr>
              </a:solidFill>
              <a:latin typeface="字魂20号-石头体" panose="00000500000000000000" pitchFamily="2" charset="-122"/>
              <a:ea typeface="字魂20号-石头体" panose="00000500000000000000" pitchFamily="2" charset="-122"/>
            </a:endParaRPr>
          </a:p>
        </p:txBody>
      </p:sp>
      <p:pic>
        <p:nvPicPr>
          <p:cNvPr id="3" name="صورة 2">
            <a:extLst>
              <a:ext uri="{FF2B5EF4-FFF2-40B4-BE49-F238E27FC236}">
                <a16:creationId xmlns:a16="http://schemas.microsoft.com/office/drawing/2014/main" xmlns="" id="{0820D817-4B94-4C65-AAF6-3F8CC835FFBB}"/>
              </a:ext>
            </a:extLst>
          </p:cNvPr>
          <p:cNvPicPr>
            <a:picLocks noChangeAspect="1"/>
          </p:cNvPicPr>
          <p:nvPr/>
        </p:nvPicPr>
        <p:blipFill>
          <a:blip r:embed="rId6"/>
          <a:stretch>
            <a:fillRect/>
          </a:stretch>
        </p:blipFill>
        <p:spPr>
          <a:xfrm>
            <a:off x="10172989" y="65413"/>
            <a:ext cx="1797149" cy="2044756"/>
          </a:xfrm>
          <a:prstGeom prst="rect">
            <a:avLst/>
          </a:prstGeom>
        </p:spPr>
      </p:pic>
    </p:spTree>
    <p:extLst>
      <p:ext uri="{BB962C8B-B14F-4D97-AF65-F5344CB8AC3E}">
        <p14:creationId xmlns:p14="http://schemas.microsoft.com/office/powerpoint/2010/main" val="4154210227"/>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set>
                                      <p:cBhvr>
                                        <p:cTn id="7" dur="455" fill="hold">
                                          <p:stCondLst>
                                            <p:cond delay="0"/>
                                          </p:stCondLst>
                                        </p:cTn>
                                        <p:tgtEl>
                                          <p:spTgt spid="9">
                                            <p:txEl>
                                              <p:pRg st="0" end="0"/>
                                            </p:txEl>
                                          </p:spTgt>
                                        </p:tgtEl>
                                        <p:attrNameLst>
                                          <p:attrName>style.rotation</p:attrName>
                                        </p:attrNameLst>
                                      </p:cBhvr>
                                      <p:to>
                                        <p:strVal val="-45.0"/>
                                      </p:to>
                                    </p:set>
                                    <p:anim calcmode="lin" valueType="num">
                                      <p:cBhvr>
                                        <p:cTn id="8" dur="455" fill="hold">
                                          <p:stCondLst>
                                            <p:cond delay="455"/>
                                          </p:stCondLst>
                                        </p:cTn>
                                        <p:tgtEl>
                                          <p:spTgt spid="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3" name="图片 42">
            <a:extLst>
              <a:ext uri="{FF2B5EF4-FFF2-40B4-BE49-F238E27FC236}">
                <a16:creationId xmlns:a16="http://schemas.microsoft.com/office/drawing/2014/main" xmlns="" id="{1BF55920-DCEA-4302-99CC-7054AFD3B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264" y="1538039"/>
            <a:ext cx="3049228" cy="4065638"/>
          </a:xfrm>
          <a:prstGeom prst="rect">
            <a:avLst/>
          </a:prstGeom>
          <a:ln w="25400">
            <a:solidFill>
              <a:schemeClr val="bg1">
                <a:alpha val="35000"/>
              </a:schemeClr>
            </a:solidFill>
          </a:ln>
          <a:effectLst>
            <a:outerShdw blurRad="101600" dist="63500" dir="2700000" algn="tl" rotWithShape="0">
              <a:prstClr val="black">
                <a:alpha val="60000"/>
              </a:prstClr>
            </a:outerShdw>
          </a:effectLst>
        </p:spPr>
      </p:pic>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Tree>
    <p:extLst>
      <p:ext uri="{BB962C8B-B14F-4D97-AF65-F5344CB8AC3E}">
        <p14:creationId xmlns:p14="http://schemas.microsoft.com/office/powerpoint/2010/main" val="2302675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xmlns:a16="http://schemas.microsoft.com/office/drawing/2014/main" xmlns:a14="http://schemas.microsoft.com/office/drawing/2010/main" xmlns:p14="http://schemas.microsoft.com/office/powerpoint/2010/main">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4823CA5-E394-49DE-87CE-292C740CD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F72F56BB-4444-4686-AA89-A16D14D8A661}"/>
              </a:ext>
            </a:extLst>
          </p:cNvPr>
          <p:cNvPicPr>
            <a:picLocks noChangeAspect="1"/>
          </p:cNvPicPr>
          <p:nvPr/>
        </p:nvPicPr>
        <p:blipFill rotWithShape="1">
          <a:blip r:embed="rId4">
            <a:extLst>
              <a:ext uri="{28A0092B-C50C-407E-A947-70E740481C1C}">
                <a14:useLocalDpi xmlns:a14="http://schemas.microsoft.com/office/drawing/2010/main" val="0"/>
              </a:ext>
            </a:extLst>
          </a:blip>
          <a:srcRect l="8954"/>
          <a:stretch/>
        </p:blipFill>
        <p:spPr>
          <a:xfrm flipH="1">
            <a:off x="4138893" y="0"/>
            <a:ext cx="8056880" cy="6858000"/>
          </a:xfrm>
          <a:prstGeom prst="rect">
            <a:avLst/>
          </a:prstGeom>
        </p:spPr>
      </p:pic>
      <p:pic>
        <p:nvPicPr>
          <p:cNvPr id="4" name="图片 3">
            <a:extLst>
              <a:ext uri="{FF2B5EF4-FFF2-40B4-BE49-F238E27FC236}">
                <a16:creationId xmlns:a16="http://schemas.microsoft.com/office/drawing/2014/main" xmlns="" id="{74FFE88C-31B6-4067-A58A-26C0BB9E66ED}"/>
              </a:ext>
            </a:extLst>
          </p:cNvPr>
          <p:cNvPicPr>
            <a:picLocks noChangeAspect="1"/>
          </p:cNvPicPr>
          <p:nvPr/>
        </p:nvPicPr>
        <p:blipFill rotWithShape="1">
          <a:blip r:embed="rId5">
            <a:extLst>
              <a:ext uri="{28A0092B-C50C-407E-A947-70E740481C1C}">
                <a14:useLocalDpi xmlns:a14="http://schemas.microsoft.com/office/drawing/2010/main" val="0"/>
              </a:ext>
            </a:extLst>
          </a:blip>
          <a:srcRect l="67018" t="64405" r="3085"/>
          <a:stretch/>
        </p:blipFill>
        <p:spPr>
          <a:xfrm flipH="1">
            <a:off x="-139258" y="4003040"/>
            <a:ext cx="5844275" cy="2854960"/>
          </a:xfrm>
          <a:prstGeom prst="rect">
            <a:avLst/>
          </a:prstGeom>
        </p:spPr>
      </p:pic>
      <p:pic>
        <p:nvPicPr>
          <p:cNvPr id="5" name="图片 4">
            <a:extLst>
              <a:ext uri="{FF2B5EF4-FFF2-40B4-BE49-F238E27FC236}">
                <a16:creationId xmlns:a16="http://schemas.microsoft.com/office/drawing/2014/main" xmlns="" id="{E66952C5-EFCF-4109-AA2D-9789B5E5F4DF}"/>
              </a:ext>
            </a:extLst>
          </p:cNvPr>
          <p:cNvPicPr>
            <a:picLocks noChangeAspect="1"/>
          </p:cNvPicPr>
          <p:nvPr/>
        </p:nvPicPr>
        <p:blipFill rotWithShape="1">
          <a:blip r:embed="rId5">
            <a:extLst>
              <a:ext uri="{28A0092B-C50C-407E-A947-70E740481C1C}">
                <a14:useLocalDpi xmlns:a14="http://schemas.microsoft.com/office/drawing/2010/main" val="0"/>
              </a:ext>
            </a:extLst>
          </a:blip>
          <a:srcRect t="5905" r="67081" b="7411"/>
          <a:stretch/>
        </p:blipFill>
        <p:spPr>
          <a:xfrm>
            <a:off x="5936509" y="1"/>
            <a:ext cx="6347407" cy="6858000"/>
          </a:xfrm>
          <a:prstGeom prst="rect">
            <a:avLst/>
          </a:prstGeom>
        </p:spPr>
      </p:pic>
    </p:spTree>
    <p:extLst>
      <p:ext uri="{BB962C8B-B14F-4D97-AF65-F5344CB8AC3E}">
        <p14:creationId xmlns:p14="http://schemas.microsoft.com/office/powerpoint/2010/main" val="3798258872"/>
      </p:ext>
    </p:extLst>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xmlns:a16="http://schemas.microsoft.com/office/drawing/2014/main" xmlns:a14="http://schemas.microsoft.com/office/drawing/2010/main">
      <p:transition spd="slow" advClick="0" advTm="1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6571A0ED-E8F8-44E2-8977-29AAC7D882DD}"/>
              </a:ext>
            </a:extLst>
          </p:cNvPr>
          <p:cNvPicPr>
            <a:picLocks noChangeAspect="1"/>
          </p:cNvPicPr>
          <p:nvPr/>
        </p:nvPicPr>
        <p:blipFill rotWithShape="1">
          <a:blip r:embed="rId3">
            <a:extLst>
              <a:ext uri="{28A0092B-C50C-407E-A947-70E740481C1C}">
                <a14:useLocalDpi xmlns:a14="http://schemas.microsoft.com/office/drawing/2010/main" val="0"/>
              </a:ext>
            </a:extLst>
          </a:blip>
          <a:srcRect t="5905" r="67081" b="7411"/>
          <a:stretch/>
        </p:blipFill>
        <p:spPr>
          <a:xfrm>
            <a:off x="7004027" y="1153391"/>
            <a:ext cx="5279889" cy="5704610"/>
          </a:xfrm>
          <a:prstGeom prst="rect">
            <a:avLst/>
          </a:prstGeom>
        </p:spPr>
      </p:pic>
      <p:pic>
        <p:nvPicPr>
          <p:cNvPr id="21" name="图片 3">
            <a:extLst>
              <a:ext uri="{FF2B5EF4-FFF2-40B4-BE49-F238E27FC236}">
                <a16:creationId xmlns:a16="http://schemas.microsoft.com/office/drawing/2014/main" xmlns="" id="{6F8F0D1E-B6CD-4128-B1E2-8DBFEA7CFC7E}"/>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Tree>
    <p:extLst>
      <p:ext uri="{BB962C8B-B14F-4D97-AF65-F5344CB8AC3E}">
        <p14:creationId xmlns:p14="http://schemas.microsoft.com/office/powerpoint/2010/main" val="4252586490"/>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xmlns:a16="http://schemas.microsoft.com/office/drawing/2014/main" xmlns:a14="http://schemas.microsoft.com/office/drawing/2010/main">
      <p:transition spd="slow"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D2AB1667-0A2F-4229-BCD9-A292C9355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9" name="图片 8">
            <a:extLst>
              <a:ext uri="{FF2B5EF4-FFF2-40B4-BE49-F238E27FC236}">
                <a16:creationId xmlns:a16="http://schemas.microsoft.com/office/drawing/2014/main" xmlns="" id="{0073EA3D-F66B-42E2-8005-03E2CDBCD490}"/>
              </a:ext>
            </a:extLst>
          </p:cNvPr>
          <p:cNvPicPr>
            <a:picLocks noChangeAspect="1"/>
          </p:cNvPicPr>
          <p:nvPr/>
        </p:nvPicPr>
        <p:blipFill rotWithShape="1">
          <a:blip r:embed="rId4">
            <a:extLst>
              <a:ext uri="{28A0092B-C50C-407E-A947-70E740481C1C}">
                <a14:useLocalDpi xmlns:a14="http://schemas.microsoft.com/office/drawing/2010/main" val="0"/>
              </a:ext>
            </a:extLst>
          </a:blip>
          <a:srcRect r="57436"/>
          <a:stretch/>
        </p:blipFill>
        <p:spPr>
          <a:xfrm>
            <a:off x="2988557" y="0"/>
            <a:ext cx="7610617" cy="6858000"/>
          </a:xfrm>
          <a:prstGeom prst="rect">
            <a:avLst/>
          </a:prstGeom>
        </p:spPr>
      </p:pic>
      <p:pic>
        <p:nvPicPr>
          <p:cNvPr id="6" name="图片 5">
            <a:extLst>
              <a:ext uri="{FF2B5EF4-FFF2-40B4-BE49-F238E27FC236}">
                <a16:creationId xmlns:a16="http://schemas.microsoft.com/office/drawing/2014/main" xmlns="" id="{B7270EA1-73B6-4A62-BAA5-EF1C3FE058AE}"/>
              </a:ext>
            </a:extLst>
          </p:cNvPr>
          <p:cNvPicPr>
            <a:picLocks noChangeAspect="1"/>
          </p:cNvPicPr>
          <p:nvPr/>
        </p:nvPicPr>
        <p:blipFill rotWithShape="1">
          <a:blip r:embed="rId5">
            <a:extLst>
              <a:ext uri="{28A0092B-C50C-407E-A947-70E740481C1C}">
                <a14:useLocalDpi xmlns:a14="http://schemas.microsoft.com/office/drawing/2010/main" val="0"/>
              </a:ext>
            </a:extLst>
          </a:blip>
          <a:srcRect r="70433"/>
          <a:stretch/>
        </p:blipFill>
        <p:spPr>
          <a:xfrm>
            <a:off x="2428567" y="0"/>
            <a:ext cx="6617111" cy="6858000"/>
          </a:xfrm>
          <a:prstGeom prst="rect">
            <a:avLst/>
          </a:prstGeom>
        </p:spPr>
      </p:pic>
      <p:sp>
        <p:nvSpPr>
          <p:cNvPr id="7" name="矩形 6">
            <a:extLst>
              <a:ext uri="{FF2B5EF4-FFF2-40B4-BE49-F238E27FC236}">
                <a16:creationId xmlns:a16="http://schemas.microsoft.com/office/drawing/2014/main" xmlns="" id="{9C3A57E8-4BC0-439A-B3CD-3914AC49B6C6}"/>
              </a:ext>
            </a:extLst>
          </p:cNvPr>
          <p:cNvSpPr/>
          <p:nvPr/>
        </p:nvSpPr>
        <p:spPr>
          <a:xfrm>
            <a:off x="0" y="1"/>
            <a:ext cx="2497394" cy="6858000"/>
          </a:xfrm>
          <a:prstGeom prst="rect">
            <a:avLst/>
          </a:prstGeom>
          <a:solidFill>
            <a:srgbClr val="D7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0号-石头体" panose="00000500000000000000" pitchFamily="2" charset="-122"/>
              <a:ea typeface="字魂20号-石头体" panose="00000500000000000000" pitchFamily="2" charset="-122"/>
            </a:endParaRPr>
          </a:p>
        </p:txBody>
      </p:sp>
      <p:pic>
        <p:nvPicPr>
          <p:cNvPr id="11" name="图片 10">
            <a:extLst>
              <a:ext uri="{FF2B5EF4-FFF2-40B4-BE49-F238E27FC236}">
                <a16:creationId xmlns:a16="http://schemas.microsoft.com/office/drawing/2014/main" xmlns="" id="{F7B4C5F0-835B-422E-98A3-E2837EAD77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8782" y="0"/>
            <a:ext cx="4749302" cy="6858000"/>
          </a:xfrm>
          <a:prstGeom prst="rect">
            <a:avLst/>
          </a:prstGeom>
        </p:spPr>
      </p:pic>
      <p:pic>
        <p:nvPicPr>
          <p:cNvPr id="13" name="图片 12">
            <a:extLst>
              <a:ext uri="{FF2B5EF4-FFF2-40B4-BE49-F238E27FC236}">
                <a16:creationId xmlns:a16="http://schemas.microsoft.com/office/drawing/2014/main" xmlns="" id="{841BEF1C-6E32-4960-A650-99064FFBB20D}"/>
              </a:ext>
            </a:extLst>
          </p:cNvPr>
          <p:cNvPicPr>
            <a:picLocks noChangeAspect="1"/>
          </p:cNvPicPr>
          <p:nvPr/>
        </p:nvPicPr>
        <p:blipFill rotWithShape="1">
          <a:blip r:embed="rId7">
            <a:extLst>
              <a:ext uri="{28A0092B-C50C-407E-A947-70E740481C1C}">
                <a14:useLocalDpi xmlns:a14="http://schemas.microsoft.com/office/drawing/2010/main" val="0"/>
              </a:ext>
            </a:extLst>
          </a:blip>
          <a:srcRect l="2186" t="17009" r="89334" b="60443"/>
          <a:stretch/>
        </p:blipFill>
        <p:spPr>
          <a:xfrm>
            <a:off x="0" y="0"/>
            <a:ext cx="1790695" cy="1953678"/>
          </a:xfrm>
          <a:prstGeom prst="rect">
            <a:avLst/>
          </a:prstGeom>
        </p:spPr>
      </p:pic>
    </p:spTree>
    <p:extLst>
      <p:ext uri="{BB962C8B-B14F-4D97-AF65-F5344CB8AC3E}">
        <p14:creationId xmlns:p14="http://schemas.microsoft.com/office/powerpoint/2010/main" val="3558198563"/>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3" name="图片 42">
            <a:extLst>
              <a:ext uri="{FF2B5EF4-FFF2-40B4-BE49-F238E27FC236}">
                <a16:creationId xmlns:a16="http://schemas.microsoft.com/office/drawing/2014/main" xmlns="" id="{1BF55920-DCEA-4302-99CC-7054AFD3B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264" y="1538039"/>
            <a:ext cx="3049228" cy="4065638"/>
          </a:xfrm>
          <a:prstGeom prst="rect">
            <a:avLst/>
          </a:prstGeom>
          <a:ln w="25400">
            <a:solidFill>
              <a:schemeClr val="bg1">
                <a:alpha val="35000"/>
              </a:schemeClr>
            </a:solidFill>
          </a:ln>
          <a:effectLst>
            <a:outerShdw blurRad="101600" dist="63500" dir="2700000" algn="tl" rotWithShape="0">
              <a:prstClr val="black">
                <a:alpha val="60000"/>
              </a:prstClr>
            </a:outerShdw>
          </a:effectLst>
        </p:spPr>
      </p:pic>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8" y="-1040963"/>
            <a:ext cx="1025256" cy="3107185"/>
          </a:xfrm>
          <a:prstGeom prst="rect">
            <a:avLst/>
          </a:prstGeom>
        </p:spPr>
      </p:pic>
    </p:spTree>
    <p:extLst>
      <p:ext uri="{BB962C8B-B14F-4D97-AF65-F5344CB8AC3E}">
        <p14:creationId xmlns:p14="http://schemas.microsoft.com/office/powerpoint/2010/main" val="335962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xmlns:a16="http://schemas.microsoft.com/office/drawing/2014/main" xmlns:a14="http://schemas.microsoft.com/office/drawing/2010/main" xmlns:p14="http://schemas.microsoft.com/office/powerpoint/2010/main">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3">
            <a:extLst>
              <a:ext uri="{28A0092B-C50C-407E-A947-70E740481C1C}">
                <a14:useLocalDpi xmlns:a14="http://schemas.microsoft.com/office/drawing/2010/main" val="0"/>
              </a:ext>
            </a:extLst>
          </a:blip>
          <a:srcRect t="37743" r="85050" b="36772"/>
          <a:stretch/>
        </p:blipFill>
        <p:spPr>
          <a:xfrm rot="5400000">
            <a:off x="5524188" y="-1040963"/>
            <a:ext cx="1025256" cy="3107185"/>
          </a:xfrm>
          <a:prstGeom prst="rect">
            <a:avLst/>
          </a:prstGeom>
        </p:spPr>
      </p:pic>
    </p:spTree>
    <p:extLst>
      <p:ext uri="{BB962C8B-B14F-4D97-AF65-F5344CB8AC3E}">
        <p14:creationId xmlns:p14="http://schemas.microsoft.com/office/powerpoint/2010/main" val="222163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xmlns:a16="http://schemas.microsoft.com/office/drawing/2014/main" xmlns:a14="http://schemas.microsoft.com/office/drawing/2010/main" xmlns:p14="http://schemas.microsoft.com/office/powerpoint/2010/main">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4">
            <a:extLst>
              <a:ext uri="{FF2B5EF4-FFF2-40B4-BE49-F238E27FC236}">
                <a16:creationId xmlns:a16="http://schemas.microsoft.com/office/drawing/2014/main" xmlns="" id="{DCEFA4F8-4D9F-41A6-B560-9C373556AF0C}"/>
              </a:ext>
            </a:extLst>
          </p:cNvPr>
          <p:cNvSpPr txBox="1"/>
          <p:nvPr/>
        </p:nvSpPr>
        <p:spPr>
          <a:xfrm>
            <a:off x="6348144" y="1525129"/>
            <a:ext cx="4392377" cy="3671583"/>
          </a:xfrm>
          <a:prstGeom prst="rect">
            <a:avLst/>
          </a:prstGeom>
          <a:noFill/>
        </p:spPr>
        <p:txBody>
          <a:bodyPr wrap="square" numCol="1" spcCol="457200" rtlCol="0">
            <a:spAutoFit/>
          </a:bodyPr>
          <a:lstStyle/>
          <a:p>
            <a:pPr algn="justLow">
              <a:lnSpc>
                <a:spcPct val="150000"/>
              </a:lnSpc>
            </a:pPr>
            <a:r>
              <a:rPr lang="ar-SA" sz="4000" b="1" dirty="0">
                <a:solidFill>
                  <a:schemeClr val="bg1"/>
                </a:solidFill>
                <a:latin typeface="字魂20号-石头体" panose="00000500000000000000" pitchFamily="2" charset="-122"/>
                <a:ea typeface="字魂20号-石头体" panose="00000500000000000000" pitchFamily="2" charset="-122"/>
              </a:rPr>
              <a:t>استطاعت المرأة إثبات نفسها في شتى الميادين  ووضعت بصمة بارزة في ريادة الفضاء </a:t>
            </a:r>
          </a:p>
        </p:txBody>
      </p:sp>
      <p:sp>
        <p:nvSpPr>
          <p:cNvPr id="17" name="Rounded Rectangle 156">
            <a:extLst>
              <a:ext uri="{FF2B5EF4-FFF2-40B4-BE49-F238E27FC236}">
                <a16:creationId xmlns:a16="http://schemas.microsoft.com/office/drawing/2014/main" xmlns="" id="{3305420C-D551-4ADF-858E-921D54E74AE9}"/>
              </a:ext>
            </a:extLst>
          </p:cNvPr>
          <p:cNvSpPr/>
          <p:nvPr/>
        </p:nvSpPr>
        <p:spPr>
          <a:xfrm>
            <a:off x="6260827" y="1392029"/>
            <a:ext cx="4567013" cy="3978961"/>
          </a:xfrm>
          <a:prstGeom prst="roundRect">
            <a:avLst>
              <a:gd name="adj" fmla="val 6290"/>
            </a:avLst>
          </a:prstGeom>
          <a:noFill/>
          <a:ln w="3810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字魂20号-石头体" panose="00000500000000000000" pitchFamily="2" charset="-122"/>
              <a:ea typeface="字魂20号-石头体" panose="00000500000000000000" pitchFamily="2" charset="-122"/>
            </a:endParaRPr>
          </a:p>
        </p:txBody>
      </p:sp>
      <p:pic>
        <p:nvPicPr>
          <p:cNvPr id="19" name="图片 18">
            <a:extLst>
              <a:ext uri="{FF2B5EF4-FFF2-40B4-BE49-F238E27FC236}">
                <a16:creationId xmlns:a16="http://schemas.microsoft.com/office/drawing/2014/main" xmlns="" id="{D0D60A67-6B3B-45B1-9E4B-686C502071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27" t="46021"/>
          <a:stretch/>
        </p:blipFill>
        <p:spPr>
          <a:xfrm flipH="1">
            <a:off x="0" y="1198935"/>
            <a:ext cx="5772556" cy="5280770"/>
          </a:xfrm>
          <a:prstGeom prst="rect">
            <a:avLst/>
          </a:prstGeom>
        </p:spPr>
      </p:pic>
      <p:pic>
        <p:nvPicPr>
          <p:cNvPr id="20" name="图片 19">
            <a:extLst>
              <a:ext uri="{FF2B5EF4-FFF2-40B4-BE49-F238E27FC236}">
                <a16:creationId xmlns:a16="http://schemas.microsoft.com/office/drawing/2014/main" xmlns="" id="{C9256936-4808-4E70-A06E-228C8E9243DB}"/>
              </a:ext>
            </a:extLst>
          </p:cNvPr>
          <p:cNvPicPr>
            <a:picLocks noChangeAspect="1"/>
          </p:cNvPicPr>
          <p:nvPr/>
        </p:nvPicPr>
        <p:blipFill rotWithShape="1">
          <a:blip r:embed="rId4">
            <a:extLst>
              <a:ext uri="{28A0092B-C50C-407E-A947-70E740481C1C}">
                <a14:useLocalDpi xmlns:a14="http://schemas.microsoft.com/office/drawing/2010/main" val="0"/>
              </a:ext>
            </a:extLst>
          </a:blip>
          <a:srcRect l="69797" t="66237" b="12544"/>
          <a:stretch/>
        </p:blipFill>
        <p:spPr>
          <a:xfrm>
            <a:off x="9143796" y="4186323"/>
            <a:ext cx="3048204" cy="2855278"/>
          </a:xfrm>
          <a:prstGeom prst="rect">
            <a:avLst/>
          </a:prstGeom>
        </p:spPr>
      </p:pic>
      <p:pic>
        <p:nvPicPr>
          <p:cNvPr id="21" name="图片 3">
            <a:extLst>
              <a:ext uri="{FF2B5EF4-FFF2-40B4-BE49-F238E27FC236}">
                <a16:creationId xmlns:a16="http://schemas.microsoft.com/office/drawing/2014/main" xmlns="" id="{D7BF5AAD-FEFB-498A-9B31-942720ACCC53}"/>
              </a:ext>
            </a:extLst>
          </p:cNvPr>
          <p:cNvPicPr>
            <a:picLocks noChangeAspect="1"/>
          </p:cNvPicPr>
          <p:nvPr/>
        </p:nvPicPr>
        <p:blipFill rotWithShape="1">
          <a:blip r:embed="rId5">
            <a:extLst>
              <a:ext uri="{28A0092B-C50C-407E-A947-70E740481C1C}">
                <a14:useLocalDpi xmlns:a14="http://schemas.microsoft.com/office/drawing/2010/main" val="0"/>
              </a:ext>
            </a:extLst>
          </a:blip>
          <a:srcRect t="37743" r="85050" b="36772"/>
          <a:stretch/>
        </p:blipFill>
        <p:spPr>
          <a:xfrm rot="5400000">
            <a:off x="5524187" y="-1040963"/>
            <a:ext cx="1025256" cy="3107185"/>
          </a:xfrm>
          <a:prstGeom prst="rect">
            <a:avLst/>
          </a:prstGeom>
        </p:spPr>
      </p:pic>
      <p:sp>
        <p:nvSpPr>
          <p:cNvPr id="22" name="文本框 8">
            <a:extLst>
              <a:ext uri="{FF2B5EF4-FFF2-40B4-BE49-F238E27FC236}">
                <a16:creationId xmlns:a16="http://schemas.microsoft.com/office/drawing/2014/main" xmlns="" id="{BCA9E8AB-7165-4925-B228-45573AAB0A79}"/>
              </a:ext>
            </a:extLst>
          </p:cNvPr>
          <p:cNvSpPr txBox="1"/>
          <p:nvPr/>
        </p:nvSpPr>
        <p:spPr>
          <a:xfrm>
            <a:off x="2186076" y="173678"/>
            <a:ext cx="7172960" cy="938719"/>
          </a:xfrm>
          <a:prstGeom prst="rect">
            <a:avLst/>
          </a:prstGeom>
          <a:noFill/>
        </p:spPr>
        <p:txBody>
          <a:bodyPr wrap="square" rtlCol="0">
            <a:spAutoFit/>
          </a:bodyPr>
          <a:lstStyle/>
          <a:p>
            <a:pPr algn="ctr"/>
            <a:r>
              <a:rPr lang="ar-SA" altLang="zh-CN" sz="5500" b="1" dirty="0">
                <a:solidFill>
                  <a:schemeClr val="bg1"/>
                </a:solidFill>
                <a:latin typeface="字魂20号-石头体" panose="00000500000000000000" pitchFamily="2" charset="-122"/>
                <a:ea typeface="字魂20号-石头体" panose="00000500000000000000" pitchFamily="2" charset="-122"/>
              </a:rPr>
              <a:t>المرأة في الفضاء</a:t>
            </a:r>
            <a:endParaRPr lang="zh-CN" altLang="en-US" sz="5500" b="1" dirty="0">
              <a:solidFill>
                <a:schemeClr val="bg1"/>
              </a:solidFill>
              <a:latin typeface="字魂20号-石头体" panose="00000500000000000000" pitchFamily="2" charset="-122"/>
              <a:ea typeface="字魂20号-石头体" panose="00000500000000000000" pitchFamily="2" charset="-122"/>
            </a:endParaRPr>
          </a:p>
        </p:txBody>
      </p:sp>
    </p:spTree>
    <p:extLst>
      <p:ext uri="{BB962C8B-B14F-4D97-AF65-F5344CB8AC3E}">
        <p14:creationId xmlns:p14="http://schemas.microsoft.com/office/powerpoint/2010/main" val="3025109806"/>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xmlns:a16="http://schemas.microsoft.com/office/drawing/2014/main" xmlns:a14="http://schemas.microsoft.com/office/drawing/2010/main">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ppt_x</p:attrName>
                                        </p:attrNameLst>
                                      </p:cBhvr>
                                      <p:tavLst>
                                        <p:tav tm="0">
                                          <p:val>
                                            <p:strVal val="#ppt_x-#ppt_w*1.125000"/>
                                          </p:val>
                                        </p:tav>
                                        <p:tav tm="100000">
                                          <p:val>
                                            <p:strVal val="#ppt_x"/>
                                          </p:val>
                                        </p:tav>
                                      </p:tavLst>
                                    </p:anim>
                                    <p:animEffect transition="in" filter="wipe(right)">
                                      <p:cBhvr>
                                        <p:cTn id="11" dur="500"/>
                                        <p:tgtEl>
                                          <p:spTgt spid="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19279BE-F8D7-41ED-ACD2-519654EF77B7}"/>
              </a:ext>
            </a:extLst>
          </p:cNvPr>
          <p:cNvPicPr>
            <a:picLocks noChangeAspect="1"/>
          </p:cNvPicPr>
          <p:nvPr/>
        </p:nvPicPr>
        <p:blipFill>
          <a:blip r:embed="rId2">
            <a:clrChange>
              <a:clrFrom>
                <a:srgbClr val="14304A"/>
              </a:clrFrom>
              <a:clrTo>
                <a:srgbClr val="14304A">
                  <a:alpha val="0"/>
                </a:srgbClr>
              </a:clrTo>
            </a:clrChange>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050" name="Picture 2" descr="How I Practice: DO helps astronauts reach for the stars">
            <a:extLst>
              <a:ext uri="{FF2B5EF4-FFF2-40B4-BE49-F238E27FC236}">
                <a16:creationId xmlns:a16="http://schemas.microsoft.com/office/drawing/2014/main" xmlns="" id="{8B6546AB-06E1-451D-B6C5-6E7A886BFE06}"/>
              </a:ext>
            </a:extLst>
          </p:cNvPr>
          <p:cNvPicPr>
            <a:picLocks noChangeAspect="1" noChangeArrowheads="1" noCrop="1"/>
          </p:cNvPicPr>
          <p:nvPr/>
        </p:nvPicPr>
        <p:blipFill>
          <a:blip r:embed="rId3">
            <a:clrChange>
              <a:clrFrom>
                <a:srgbClr val="14304A"/>
              </a:clrFrom>
              <a:clrTo>
                <a:srgbClr val="14304A">
                  <a:alpha val="0"/>
                </a:srgbClr>
              </a:clrTo>
            </a:clrChange>
            <a:extLst>
              <a:ext uri="{28A0092B-C50C-407E-A947-70E740481C1C}">
                <a14:useLocalDpi xmlns:a14="http://schemas.microsoft.com/office/drawing/2010/main" val="0"/>
              </a:ext>
            </a:extLst>
          </a:blip>
          <a:srcRect/>
          <a:stretch>
            <a:fillRect/>
          </a:stretch>
        </p:blipFill>
        <p:spPr bwMode="auto">
          <a:xfrm>
            <a:off x="0" y="561975"/>
            <a:ext cx="9448800" cy="629602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19">
            <a:extLst>
              <a:ext uri="{FF2B5EF4-FFF2-40B4-BE49-F238E27FC236}">
                <a16:creationId xmlns:a16="http://schemas.microsoft.com/office/drawing/2014/main" xmlns="" id="{C00195DC-BB5B-4C9A-BFE8-EC8B4C2C98D3}"/>
              </a:ext>
            </a:extLst>
          </p:cNvPr>
          <p:cNvPicPr>
            <a:picLocks noChangeAspect="1"/>
          </p:cNvPicPr>
          <p:nvPr/>
        </p:nvPicPr>
        <p:blipFill rotWithShape="1">
          <a:blip r:embed="rId4">
            <a:extLst>
              <a:ext uri="{28A0092B-C50C-407E-A947-70E740481C1C}">
                <a14:useLocalDpi xmlns:a14="http://schemas.microsoft.com/office/drawing/2010/main" val="0"/>
              </a:ext>
            </a:extLst>
          </a:blip>
          <a:srcRect l="69797" t="66237" b="12544"/>
          <a:stretch/>
        </p:blipFill>
        <p:spPr>
          <a:xfrm>
            <a:off x="9143796" y="4186323"/>
            <a:ext cx="3048204" cy="2855278"/>
          </a:xfrm>
          <a:prstGeom prst="rect">
            <a:avLst/>
          </a:prstGeom>
        </p:spPr>
      </p:pic>
      <p:sp>
        <p:nvSpPr>
          <p:cNvPr id="6" name="مربع نص 5">
            <a:extLst>
              <a:ext uri="{FF2B5EF4-FFF2-40B4-BE49-F238E27FC236}">
                <a16:creationId xmlns:a16="http://schemas.microsoft.com/office/drawing/2014/main" xmlns="" id="{C48C6B39-AFB7-49E6-8FBC-AA903B6954FE}"/>
              </a:ext>
            </a:extLst>
          </p:cNvPr>
          <p:cNvSpPr txBox="1"/>
          <p:nvPr/>
        </p:nvSpPr>
        <p:spPr>
          <a:xfrm>
            <a:off x="1575786" y="455443"/>
            <a:ext cx="9040427" cy="2585323"/>
          </a:xfrm>
          <a:prstGeom prst="rect">
            <a:avLst/>
          </a:prstGeom>
          <a:noFill/>
        </p:spPr>
        <p:txBody>
          <a:bodyPr wrap="square">
            <a:spAutoFit/>
          </a:bodyPr>
          <a:lstStyle/>
          <a:p>
            <a:pPr algn="ctr"/>
            <a:r>
              <a:rPr lang="ar-SA" sz="5400" dirty="0">
                <a:solidFill>
                  <a:schemeClr val="accent4">
                    <a:lumMod val="60000"/>
                    <a:lumOff val="40000"/>
                  </a:schemeClr>
                </a:solidFill>
                <a:latin typeface="Abdo Logo" panose="02000500030000020004" pitchFamily="2" charset="-78"/>
                <a:cs typeface="Abdo Logo" panose="02000500030000020004" pitchFamily="2" charset="-78"/>
              </a:rPr>
              <a:t>النساء حول العالم استطعن كسر </a:t>
            </a:r>
          </a:p>
          <a:p>
            <a:pPr algn="ctr"/>
            <a:r>
              <a:rPr lang="ar-SA" sz="5400" dirty="0">
                <a:solidFill>
                  <a:schemeClr val="accent4">
                    <a:lumMod val="60000"/>
                    <a:lumOff val="40000"/>
                  </a:schemeClr>
                </a:solidFill>
                <a:latin typeface="Abdo Logo" panose="02000500030000020004" pitchFamily="2" charset="-78"/>
                <a:cs typeface="Abdo Logo" panose="02000500030000020004" pitchFamily="2" charset="-78"/>
              </a:rPr>
              <a:t>احتكار الرجل في رحلة الوصول إلى الفضاء</a:t>
            </a:r>
          </a:p>
          <a:p>
            <a:pPr algn="ctr"/>
            <a:endParaRPr lang="ar-SA" sz="5400" dirty="0">
              <a:solidFill>
                <a:schemeClr val="accent4">
                  <a:lumMod val="60000"/>
                  <a:lumOff val="40000"/>
                </a:schemeClr>
              </a:solidFill>
              <a:latin typeface="Abdo Logo" panose="02000500030000020004" pitchFamily="2" charset="-78"/>
              <a:cs typeface="Abdo Logo" panose="02000500030000020004" pitchFamily="2" charset="-78"/>
            </a:endParaRPr>
          </a:p>
        </p:txBody>
      </p:sp>
      <p:sp>
        <p:nvSpPr>
          <p:cNvPr id="7" name="فقاعة التفكير: على شكل سحابة 6">
            <a:extLst>
              <a:ext uri="{FF2B5EF4-FFF2-40B4-BE49-F238E27FC236}">
                <a16:creationId xmlns:a16="http://schemas.microsoft.com/office/drawing/2014/main" xmlns="" id="{97807CF5-72D4-46B9-AF2C-DBF486904017}"/>
              </a:ext>
            </a:extLst>
          </p:cNvPr>
          <p:cNvSpPr/>
          <p:nvPr/>
        </p:nvSpPr>
        <p:spPr>
          <a:xfrm>
            <a:off x="4799656" y="2361460"/>
            <a:ext cx="3048204" cy="182486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sp>
        <p:nvSpPr>
          <p:cNvPr id="5" name="مستطيل 4">
            <a:extLst>
              <a:ext uri="{FF2B5EF4-FFF2-40B4-BE49-F238E27FC236}">
                <a16:creationId xmlns:a16="http://schemas.microsoft.com/office/drawing/2014/main" xmlns="" id="{DBC501A2-3FB8-4ACC-A670-D4FD0ED00B6C}"/>
              </a:ext>
            </a:extLst>
          </p:cNvPr>
          <p:cNvSpPr/>
          <p:nvPr/>
        </p:nvSpPr>
        <p:spPr>
          <a:xfrm>
            <a:off x="5045203" y="2894855"/>
            <a:ext cx="2557110" cy="707886"/>
          </a:xfrm>
          <a:prstGeom prst="rect">
            <a:avLst/>
          </a:prstGeom>
          <a:noFill/>
        </p:spPr>
        <p:txBody>
          <a:bodyPr wrap="non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لنتعرف عليهم </a:t>
            </a:r>
          </a:p>
        </p:txBody>
      </p:sp>
    </p:spTree>
    <p:extLst>
      <p:ext uri="{BB962C8B-B14F-4D97-AF65-F5344CB8AC3E}">
        <p14:creationId xmlns:p14="http://schemas.microsoft.com/office/powerpoint/2010/main" val="368245754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3" name="图片 42">
            <a:extLst>
              <a:ext uri="{FF2B5EF4-FFF2-40B4-BE49-F238E27FC236}">
                <a16:creationId xmlns:a16="http://schemas.microsoft.com/office/drawing/2014/main" xmlns="" id="{1BF55920-DCEA-4302-99CC-7054AFD3BA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8264" y="1535837"/>
            <a:ext cx="3049228" cy="3941685"/>
          </a:xfrm>
          <a:prstGeom prst="rect">
            <a:avLst/>
          </a:prstGeom>
          <a:ln w="25400">
            <a:solidFill>
              <a:schemeClr val="bg1">
                <a:alpha val="35000"/>
              </a:schemeClr>
            </a:solidFill>
          </a:ln>
          <a:effectLst>
            <a:outerShdw blurRad="101600" dist="63500" dir="2700000" algn="tl" rotWithShape="0">
              <a:prstClr val="black">
                <a:alpha val="60000"/>
              </a:prstClr>
            </a:outerShdw>
          </a:effectLst>
        </p:spPr>
      </p:pic>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
        <p:nvSpPr>
          <p:cNvPr id="45" name="مربع نص 44">
            <a:extLst>
              <a:ext uri="{FF2B5EF4-FFF2-40B4-BE49-F238E27FC236}">
                <a16:creationId xmlns:a16="http://schemas.microsoft.com/office/drawing/2014/main" xmlns="" id="{0F6E3B63-AAAA-4892-AB2B-2B7EF0A2DF8C}"/>
              </a:ext>
            </a:extLst>
          </p:cNvPr>
          <p:cNvSpPr txBox="1"/>
          <p:nvPr/>
        </p:nvSpPr>
        <p:spPr>
          <a:xfrm>
            <a:off x="340617" y="2038216"/>
            <a:ext cx="6094520" cy="3139321"/>
          </a:xfrm>
          <a:prstGeom prst="rect">
            <a:avLst/>
          </a:prstGeom>
          <a:noFill/>
        </p:spPr>
        <p:txBody>
          <a:bodyPr wrap="square">
            <a:spAutoFit/>
          </a:bodyPr>
          <a:lstStyle/>
          <a:p>
            <a:pPr algn="r"/>
            <a:r>
              <a:rPr lang="ar-SA" b="1" dirty="0">
                <a:solidFill>
                  <a:schemeClr val="bg1"/>
                </a:solidFill>
                <a:highlight>
                  <a:srgbClr val="808080"/>
                </a:highlight>
              </a:rPr>
              <a:t>رائدة فضاء فالنتينا تيريشكوفا </a:t>
            </a:r>
          </a:p>
          <a:p>
            <a:pPr algn="r"/>
            <a:endParaRPr lang="ar-SA" b="1" dirty="0">
              <a:solidFill>
                <a:schemeClr val="bg1"/>
              </a:solidFill>
            </a:endParaRPr>
          </a:p>
          <a:p>
            <a:pPr algn="r"/>
            <a:r>
              <a:rPr lang="ar-SA" b="1" dirty="0">
                <a:solidFill>
                  <a:schemeClr val="bg1"/>
                </a:solidFill>
              </a:rPr>
              <a:t>تحولت فالنتينا تيريشكوفا عام 1963 إلى بطلة قومية، وعمرها لم يتجاوز السادسة والعشرين، ويرجع ذلك لأنها شاركت رائد الفضاء السوفيتي يوري غاغارين في رحلته إلى الفضاء على متن مركبة الفضاء "</a:t>
            </a:r>
            <a:r>
              <a:rPr lang="ar-SA" b="1" dirty="0" err="1">
                <a:solidFill>
                  <a:schemeClr val="bg1"/>
                </a:solidFill>
              </a:rPr>
              <a:t>فوستوك</a:t>
            </a:r>
            <a:r>
              <a:rPr lang="ar-SA" b="1" dirty="0">
                <a:solidFill>
                  <a:schemeClr val="bg1"/>
                </a:solidFill>
              </a:rPr>
              <a:t> 6"، كأول امرأة تحلق في الفضاء.</a:t>
            </a:r>
          </a:p>
          <a:p>
            <a:pPr algn="r"/>
            <a:endParaRPr lang="ar-SA" b="1" dirty="0">
              <a:solidFill>
                <a:schemeClr val="bg1"/>
              </a:solidFill>
            </a:endParaRPr>
          </a:p>
          <a:p>
            <a:pPr algn="r"/>
            <a:r>
              <a:rPr lang="ar-SA" b="1" dirty="0">
                <a:solidFill>
                  <a:schemeClr val="bg1"/>
                </a:solidFill>
              </a:rPr>
              <a:t>وفي 16 حزيران / يونيو 1963 انطلقت المركبة الفضائية الروسية "فوستوك-6" من قاعدة "</a:t>
            </a:r>
            <a:r>
              <a:rPr lang="ar-SA" b="1" dirty="0" err="1">
                <a:solidFill>
                  <a:schemeClr val="bg1"/>
                </a:solidFill>
              </a:rPr>
              <a:t>بايكونور</a:t>
            </a:r>
            <a:r>
              <a:rPr lang="ar-SA" b="1" dirty="0">
                <a:solidFill>
                  <a:schemeClr val="bg1"/>
                </a:solidFill>
              </a:rPr>
              <a:t>" في كازاخستان وأجرت 48 دورة حول كوكب الأرض. وبعد التحليق الناجح منحت تيريشكوفا لقب بطلة الاتحاد السوفيتي إلى جانب العديد من الألقاب والأوسمة والميداليات الفخرية السوفيتية والأجنبية.</a:t>
            </a:r>
          </a:p>
        </p:txBody>
      </p:sp>
    </p:spTree>
    <p:extLst>
      <p:ext uri="{BB962C8B-B14F-4D97-AF65-F5344CB8AC3E}">
        <p14:creationId xmlns:p14="http://schemas.microsoft.com/office/powerpoint/2010/main" val="3378423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xmlns:a16="http://schemas.microsoft.com/office/drawing/2014/main" xmlns:a14="http://schemas.microsoft.com/office/drawing/2010/main" xmlns:p14="http://schemas.microsoft.com/office/powerpoint/2010/main">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3" name="图片 42">
            <a:extLst>
              <a:ext uri="{FF2B5EF4-FFF2-40B4-BE49-F238E27FC236}">
                <a16:creationId xmlns:a16="http://schemas.microsoft.com/office/drawing/2014/main" xmlns="" id="{1BF55920-DCEA-4302-99CC-7054AFD3BA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0305" y="1262849"/>
            <a:ext cx="3405351" cy="4332302"/>
          </a:xfrm>
          <a:prstGeom prst="rect">
            <a:avLst/>
          </a:prstGeom>
          <a:ln w="25400">
            <a:solidFill>
              <a:schemeClr val="bg1">
                <a:alpha val="35000"/>
              </a:schemeClr>
            </a:solidFill>
          </a:ln>
          <a:effectLst>
            <a:outerShdw blurRad="101600" dist="63500" dir="2700000" algn="tl" rotWithShape="0">
              <a:prstClr val="black">
                <a:alpha val="60000"/>
              </a:prstClr>
            </a:outerShdw>
          </a:effectLst>
        </p:spPr>
      </p:pic>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
        <p:nvSpPr>
          <p:cNvPr id="45" name="مربع نص 44">
            <a:extLst>
              <a:ext uri="{FF2B5EF4-FFF2-40B4-BE49-F238E27FC236}">
                <a16:creationId xmlns:a16="http://schemas.microsoft.com/office/drawing/2014/main" xmlns="" id="{0F6E3B63-AAAA-4892-AB2B-2B7EF0A2DF8C}"/>
              </a:ext>
            </a:extLst>
          </p:cNvPr>
          <p:cNvSpPr txBox="1"/>
          <p:nvPr/>
        </p:nvSpPr>
        <p:spPr>
          <a:xfrm>
            <a:off x="340617" y="2038216"/>
            <a:ext cx="6094520" cy="2862322"/>
          </a:xfrm>
          <a:prstGeom prst="rect">
            <a:avLst/>
          </a:prstGeom>
          <a:noFill/>
        </p:spPr>
        <p:txBody>
          <a:bodyPr wrap="square">
            <a:spAutoFit/>
          </a:bodyPr>
          <a:lstStyle/>
          <a:p>
            <a:pPr algn="r"/>
            <a:r>
              <a:rPr lang="ar-SA" b="1" dirty="0">
                <a:solidFill>
                  <a:schemeClr val="bg1"/>
                </a:solidFill>
                <a:highlight>
                  <a:srgbClr val="808080"/>
                </a:highlight>
              </a:rPr>
              <a:t>رائدة فضاء </a:t>
            </a:r>
            <a:r>
              <a:rPr lang="ar-SA" b="1" dirty="0" err="1">
                <a:solidFill>
                  <a:schemeClr val="bg1"/>
                </a:solidFill>
                <a:highlight>
                  <a:srgbClr val="808080"/>
                </a:highlight>
              </a:rPr>
              <a:t>سفيتلانا</a:t>
            </a:r>
            <a:r>
              <a:rPr lang="ar-SA" b="1" dirty="0">
                <a:solidFill>
                  <a:schemeClr val="bg1"/>
                </a:solidFill>
                <a:highlight>
                  <a:srgbClr val="808080"/>
                </a:highlight>
              </a:rPr>
              <a:t> </a:t>
            </a:r>
            <a:r>
              <a:rPr lang="ar-SA" b="1" dirty="0" err="1">
                <a:solidFill>
                  <a:schemeClr val="bg1"/>
                </a:solidFill>
                <a:highlight>
                  <a:srgbClr val="808080"/>
                </a:highlight>
              </a:rPr>
              <a:t>سافيتسكايا</a:t>
            </a:r>
            <a:r>
              <a:rPr lang="ar-SA" b="1" dirty="0">
                <a:solidFill>
                  <a:schemeClr val="bg1"/>
                </a:solidFill>
                <a:highlight>
                  <a:srgbClr val="808080"/>
                </a:highlight>
              </a:rPr>
              <a:t> </a:t>
            </a:r>
          </a:p>
          <a:p>
            <a:pPr algn="r"/>
            <a:endParaRPr lang="ar-SA" b="1" dirty="0">
              <a:solidFill>
                <a:schemeClr val="bg1"/>
              </a:solidFill>
              <a:highlight>
                <a:srgbClr val="808080"/>
              </a:highlight>
            </a:endParaRPr>
          </a:p>
          <a:p>
            <a:pPr algn="r"/>
            <a:r>
              <a:rPr lang="ar-SA" b="1" dirty="0">
                <a:solidFill>
                  <a:schemeClr val="bg1"/>
                </a:solidFill>
              </a:rPr>
              <a:t>كانت </a:t>
            </a:r>
            <a:r>
              <a:rPr lang="ar-SA" b="1" dirty="0" err="1">
                <a:solidFill>
                  <a:schemeClr val="bg1"/>
                </a:solidFill>
              </a:rPr>
              <a:t>سفيتلانا</a:t>
            </a:r>
            <a:r>
              <a:rPr lang="ar-SA" b="1" dirty="0">
                <a:solidFill>
                  <a:schemeClr val="bg1"/>
                </a:solidFill>
              </a:rPr>
              <a:t> </a:t>
            </a:r>
            <a:r>
              <a:rPr lang="ar-SA" b="1" dirty="0" err="1">
                <a:solidFill>
                  <a:schemeClr val="bg1"/>
                </a:solidFill>
              </a:rPr>
              <a:t>سافيتسكايا</a:t>
            </a:r>
            <a:r>
              <a:rPr lang="ar-SA" b="1" dirty="0">
                <a:solidFill>
                  <a:schemeClr val="bg1"/>
                </a:solidFill>
              </a:rPr>
              <a:t> أول امرأة خرجت إلى عرض الفضاء وثاني رائدة فضاء في العالم بعد فالنتينا تيريشكوفا.</a:t>
            </a:r>
          </a:p>
          <a:p>
            <a:pPr algn="r"/>
            <a:endParaRPr lang="ar-SA" b="1" dirty="0">
              <a:solidFill>
                <a:schemeClr val="bg1"/>
              </a:solidFill>
            </a:endParaRPr>
          </a:p>
          <a:p>
            <a:pPr algn="r"/>
            <a:r>
              <a:rPr lang="ar-SA" b="1" dirty="0">
                <a:solidFill>
                  <a:schemeClr val="bg1"/>
                </a:solidFill>
              </a:rPr>
              <a:t>بعد التخرج من الجامعة  عملت </a:t>
            </a:r>
            <a:r>
              <a:rPr lang="ar-SA" b="1" dirty="0" err="1">
                <a:solidFill>
                  <a:schemeClr val="bg1"/>
                </a:solidFill>
              </a:rPr>
              <a:t>سفيتلانا</a:t>
            </a:r>
            <a:r>
              <a:rPr lang="ar-SA" b="1" dirty="0">
                <a:solidFill>
                  <a:schemeClr val="bg1"/>
                </a:solidFill>
              </a:rPr>
              <a:t> في منصب طيار- مرشد. وقامت بالتحليق في الطائرات " </a:t>
            </a:r>
            <a:r>
              <a:rPr lang="ar-SA" b="1" dirty="0" err="1">
                <a:solidFill>
                  <a:schemeClr val="bg1"/>
                </a:solidFill>
              </a:rPr>
              <a:t>ميغ</a:t>
            </a:r>
            <a:r>
              <a:rPr lang="ar-SA" b="1" dirty="0">
                <a:solidFill>
                  <a:schemeClr val="bg1"/>
                </a:solidFill>
              </a:rPr>
              <a:t> — 21" و" </a:t>
            </a:r>
            <a:r>
              <a:rPr lang="ar-SA" b="1" dirty="0" err="1">
                <a:solidFill>
                  <a:schemeClr val="bg1"/>
                </a:solidFill>
              </a:rPr>
              <a:t>ميغ</a:t>
            </a:r>
            <a:r>
              <a:rPr lang="ar-SA" b="1" dirty="0">
                <a:solidFill>
                  <a:schemeClr val="bg1"/>
                </a:solidFill>
              </a:rPr>
              <a:t> — 25 " و" سو-7" و" ايل- 18 " و" ايل —28". وفي الفترة من 17 الى 29 يوليو/تموز عام 1984  حلقت بصفة مهندسة متن في "</a:t>
            </a:r>
            <a:r>
              <a:rPr lang="ar-SA" b="1" dirty="0" err="1">
                <a:solidFill>
                  <a:schemeClr val="bg1"/>
                </a:solidFill>
              </a:rPr>
              <a:t>سويوز</a:t>
            </a:r>
            <a:r>
              <a:rPr lang="ar-SA" b="1" dirty="0">
                <a:solidFill>
                  <a:schemeClr val="bg1"/>
                </a:solidFill>
              </a:rPr>
              <a:t> ت — 12" والمحطة المدارية "ساليوت-7". وفي اثناء التحليق كانت اول امرأة تخرج إلى عرض الفضاء.</a:t>
            </a:r>
          </a:p>
        </p:txBody>
      </p:sp>
    </p:spTree>
    <p:extLst>
      <p:ext uri="{BB962C8B-B14F-4D97-AF65-F5344CB8AC3E}">
        <p14:creationId xmlns:p14="http://schemas.microsoft.com/office/powerpoint/2010/main" val="3687747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xmlns:a16="http://schemas.microsoft.com/office/drawing/2014/main" xmlns:a14="http://schemas.microsoft.com/office/drawing/2010/main" xmlns:p14="http://schemas.microsoft.com/office/powerpoint/2010/main">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3" name="图片 42">
            <a:extLst>
              <a:ext uri="{FF2B5EF4-FFF2-40B4-BE49-F238E27FC236}">
                <a16:creationId xmlns:a16="http://schemas.microsoft.com/office/drawing/2014/main" xmlns="" id="{1BF55920-DCEA-4302-99CC-7054AFD3BA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0305" y="1025258"/>
            <a:ext cx="3405351" cy="4718594"/>
          </a:xfrm>
          <a:prstGeom prst="rect">
            <a:avLst/>
          </a:prstGeom>
          <a:ln w="25400">
            <a:solidFill>
              <a:schemeClr val="bg1">
                <a:alpha val="35000"/>
              </a:schemeClr>
            </a:solidFill>
          </a:ln>
          <a:effectLst>
            <a:outerShdw blurRad="101600" dist="63500" dir="2700000" algn="tl" rotWithShape="0">
              <a:prstClr val="black">
                <a:alpha val="60000"/>
              </a:prstClr>
            </a:outerShdw>
          </a:effectLst>
        </p:spPr>
      </p:pic>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
        <p:nvSpPr>
          <p:cNvPr id="45" name="مربع نص 44">
            <a:extLst>
              <a:ext uri="{FF2B5EF4-FFF2-40B4-BE49-F238E27FC236}">
                <a16:creationId xmlns:a16="http://schemas.microsoft.com/office/drawing/2014/main" xmlns="" id="{0F6E3B63-AAAA-4892-AB2B-2B7EF0A2DF8C}"/>
              </a:ext>
            </a:extLst>
          </p:cNvPr>
          <p:cNvSpPr txBox="1"/>
          <p:nvPr/>
        </p:nvSpPr>
        <p:spPr>
          <a:xfrm>
            <a:off x="340617" y="2038216"/>
            <a:ext cx="6094520" cy="2862322"/>
          </a:xfrm>
          <a:prstGeom prst="rect">
            <a:avLst/>
          </a:prstGeom>
          <a:noFill/>
        </p:spPr>
        <p:txBody>
          <a:bodyPr wrap="square">
            <a:spAutoFit/>
          </a:bodyPr>
          <a:lstStyle/>
          <a:p>
            <a:pPr algn="r"/>
            <a:r>
              <a:rPr lang="ar-SA" b="1" dirty="0">
                <a:solidFill>
                  <a:schemeClr val="bg1"/>
                </a:solidFill>
                <a:highlight>
                  <a:srgbClr val="808080"/>
                </a:highlight>
              </a:rPr>
              <a:t>رائدة فضاء أنوشه أنصاري </a:t>
            </a:r>
          </a:p>
          <a:p>
            <a:pPr algn="r"/>
            <a:endParaRPr lang="ar-SA" b="1" dirty="0">
              <a:solidFill>
                <a:schemeClr val="bg1"/>
              </a:solidFill>
            </a:endParaRPr>
          </a:p>
          <a:p>
            <a:pPr algn="r"/>
            <a:r>
              <a:rPr lang="ar-SA" b="1" dirty="0">
                <a:solidFill>
                  <a:schemeClr val="bg1"/>
                </a:solidFill>
              </a:rPr>
              <a:t>أصبحت المواطنة الأمريكية من أصول إيرانية أنوشه أنصاري أول امرأة مسلمة تصعد للفضاء الخارجي وال 48، من بين النساء اللواتي  اقتحمن عالم الفضاء.</a:t>
            </a:r>
          </a:p>
          <a:p>
            <a:pPr algn="r"/>
            <a:endParaRPr lang="ar-SA" b="1" dirty="0">
              <a:solidFill>
                <a:schemeClr val="bg1"/>
              </a:solidFill>
            </a:endParaRPr>
          </a:p>
          <a:p>
            <a:pPr algn="r"/>
            <a:r>
              <a:rPr lang="ar-SA" b="1" dirty="0">
                <a:solidFill>
                  <a:schemeClr val="bg1"/>
                </a:solidFill>
              </a:rPr>
              <a:t>وانطلقت </a:t>
            </a:r>
            <a:r>
              <a:rPr lang="ar-SA" b="1" dirty="0" err="1">
                <a:solidFill>
                  <a:schemeClr val="bg1"/>
                </a:solidFill>
              </a:rPr>
              <a:t>انوشة</a:t>
            </a:r>
            <a:r>
              <a:rPr lang="ar-SA" b="1" dirty="0">
                <a:solidFill>
                  <a:schemeClr val="bg1"/>
                </a:solidFill>
              </a:rPr>
              <a:t> يوم 18 ايلول / سبتمبر 2006  في مركبة الفضاء </a:t>
            </a:r>
            <a:r>
              <a:rPr lang="ar-SA" b="1" dirty="0" err="1">
                <a:solidFill>
                  <a:schemeClr val="bg1"/>
                </a:solidFill>
              </a:rPr>
              <a:t>الروسية"سويوز</a:t>
            </a:r>
            <a:r>
              <a:rPr lang="ar-SA" b="1" dirty="0">
                <a:solidFill>
                  <a:schemeClr val="bg1"/>
                </a:solidFill>
              </a:rPr>
              <a:t>" من قاعدة </a:t>
            </a:r>
            <a:r>
              <a:rPr lang="ar-SA" b="1" dirty="0" err="1">
                <a:solidFill>
                  <a:schemeClr val="bg1"/>
                </a:solidFill>
              </a:rPr>
              <a:t>بايكونور</a:t>
            </a:r>
            <a:r>
              <a:rPr lang="ar-SA" b="1" dirty="0">
                <a:solidFill>
                  <a:schemeClr val="bg1"/>
                </a:solidFill>
              </a:rPr>
              <a:t> بكازاخستان مع رائدي الفضاء الروسي ميخائيل تورين والأمريكي مايكل لوبيز </a:t>
            </a:r>
            <a:r>
              <a:rPr lang="ar-SA" b="1" dirty="0" err="1">
                <a:solidFill>
                  <a:schemeClr val="bg1"/>
                </a:solidFill>
              </a:rPr>
              <a:t>ألغريا</a:t>
            </a:r>
            <a:r>
              <a:rPr lang="ar-SA" b="1" dirty="0">
                <a:solidFill>
                  <a:schemeClr val="bg1"/>
                </a:solidFill>
              </a:rPr>
              <a:t>. واستمرت رحلتها العلمية السياحية إحدى عشر يوما. وتحملت أنوشه كافة تكاليف الرحلة التي بلغت 20 مليون دولار.</a:t>
            </a:r>
          </a:p>
        </p:txBody>
      </p:sp>
    </p:spTree>
    <p:extLst>
      <p:ext uri="{BB962C8B-B14F-4D97-AF65-F5344CB8AC3E}">
        <p14:creationId xmlns:p14="http://schemas.microsoft.com/office/powerpoint/2010/main" val="3596877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xmlns:a16="http://schemas.microsoft.com/office/drawing/2014/main" xmlns:a14="http://schemas.microsoft.com/office/drawing/2010/main" xmlns:p14="http://schemas.microsoft.com/office/powerpoint/2010/main">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3" name="图片 42">
            <a:extLst>
              <a:ext uri="{FF2B5EF4-FFF2-40B4-BE49-F238E27FC236}">
                <a16:creationId xmlns:a16="http://schemas.microsoft.com/office/drawing/2014/main" xmlns="" id="{1BF55920-DCEA-4302-99CC-7054AFD3BA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0305" y="1260629"/>
            <a:ext cx="3405351" cy="4429957"/>
          </a:xfrm>
          <a:prstGeom prst="rect">
            <a:avLst/>
          </a:prstGeom>
          <a:ln w="25400">
            <a:solidFill>
              <a:schemeClr val="bg1">
                <a:alpha val="35000"/>
              </a:schemeClr>
            </a:solidFill>
          </a:ln>
          <a:effectLst>
            <a:outerShdw blurRad="101600" dist="63500" dir="2700000" algn="tl" rotWithShape="0">
              <a:prstClr val="black">
                <a:alpha val="60000"/>
              </a:prstClr>
            </a:outerShdw>
          </a:effectLst>
        </p:spPr>
      </p:pic>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
        <p:nvSpPr>
          <p:cNvPr id="45" name="مربع نص 44">
            <a:extLst>
              <a:ext uri="{FF2B5EF4-FFF2-40B4-BE49-F238E27FC236}">
                <a16:creationId xmlns:a16="http://schemas.microsoft.com/office/drawing/2014/main" xmlns="" id="{0F6E3B63-AAAA-4892-AB2B-2B7EF0A2DF8C}"/>
              </a:ext>
            </a:extLst>
          </p:cNvPr>
          <p:cNvSpPr txBox="1"/>
          <p:nvPr/>
        </p:nvSpPr>
        <p:spPr>
          <a:xfrm>
            <a:off x="340617" y="2038216"/>
            <a:ext cx="6094520" cy="2308324"/>
          </a:xfrm>
          <a:prstGeom prst="rect">
            <a:avLst/>
          </a:prstGeom>
          <a:noFill/>
        </p:spPr>
        <p:txBody>
          <a:bodyPr wrap="square">
            <a:spAutoFit/>
          </a:bodyPr>
          <a:lstStyle/>
          <a:p>
            <a:pPr algn="r"/>
            <a:r>
              <a:rPr lang="ar-SA" b="1" dirty="0">
                <a:solidFill>
                  <a:schemeClr val="bg1"/>
                </a:solidFill>
                <a:highlight>
                  <a:srgbClr val="808080"/>
                </a:highlight>
              </a:rPr>
              <a:t>رائدة فضاء سالي رايد</a:t>
            </a:r>
          </a:p>
          <a:p>
            <a:pPr algn="r"/>
            <a:endParaRPr lang="ar-SA" b="1" dirty="0">
              <a:solidFill>
                <a:schemeClr val="bg1"/>
              </a:solidFill>
            </a:endParaRPr>
          </a:p>
          <a:p>
            <a:pPr algn="r"/>
            <a:r>
              <a:rPr lang="ar-SA" b="1" dirty="0">
                <a:solidFill>
                  <a:schemeClr val="bg1"/>
                </a:solidFill>
              </a:rPr>
              <a:t>اشتهرت سالي رايد بأنها أول امرأة أميركية وأصغر رواد الفضاء الأميركيين الذين سافروا إلى الفضاء.</a:t>
            </a:r>
          </a:p>
          <a:p>
            <a:pPr algn="r"/>
            <a:endParaRPr lang="ar-SA" b="1" dirty="0">
              <a:solidFill>
                <a:schemeClr val="bg1"/>
              </a:solidFill>
            </a:endParaRPr>
          </a:p>
          <a:p>
            <a:pPr algn="r"/>
            <a:r>
              <a:rPr lang="ar-SA" b="1" dirty="0">
                <a:solidFill>
                  <a:schemeClr val="bg1"/>
                </a:solidFill>
              </a:rPr>
              <a:t>حلقت رايد في بعثتين فضائيتين "</a:t>
            </a:r>
            <a:r>
              <a:rPr lang="en-US" b="1" dirty="0">
                <a:solidFill>
                  <a:schemeClr val="bg1"/>
                </a:solidFill>
              </a:rPr>
              <a:t>STS-7 " </a:t>
            </a:r>
            <a:r>
              <a:rPr lang="ar-SA" b="1" dirty="0">
                <a:solidFill>
                  <a:schemeClr val="bg1"/>
                </a:solidFill>
              </a:rPr>
              <a:t>و "</a:t>
            </a:r>
            <a:r>
              <a:rPr lang="en-US" b="1" dirty="0">
                <a:solidFill>
                  <a:schemeClr val="bg1"/>
                </a:solidFill>
              </a:rPr>
              <a:t>STS-61"، </a:t>
            </a:r>
            <a:r>
              <a:rPr lang="ar-SA" b="1" dirty="0">
                <a:solidFill>
                  <a:schemeClr val="bg1"/>
                </a:solidFill>
              </a:rPr>
              <a:t>على متن مكوك الفضاء تشالنجر. كانت رايد أول شخص يستخدم الذراع الروبوتية لاستعادة قمر صناعي وأول </a:t>
            </a:r>
            <a:r>
              <a:rPr lang="ar-SA" b="1" dirty="0" err="1">
                <a:solidFill>
                  <a:schemeClr val="bg1"/>
                </a:solidFill>
              </a:rPr>
              <a:t>إمرأة</a:t>
            </a:r>
            <a:r>
              <a:rPr lang="ar-SA" b="1" dirty="0">
                <a:solidFill>
                  <a:schemeClr val="bg1"/>
                </a:solidFill>
              </a:rPr>
              <a:t> تستعمل الذراع في الفضاء.</a:t>
            </a:r>
          </a:p>
        </p:txBody>
      </p:sp>
    </p:spTree>
    <p:extLst>
      <p:ext uri="{BB962C8B-B14F-4D97-AF65-F5344CB8AC3E}">
        <p14:creationId xmlns:p14="http://schemas.microsoft.com/office/powerpoint/2010/main" val="4243503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20B21EE-687C-494C-B53C-3619AD140528}"/>
              </a:ext>
            </a:extLst>
          </p:cNvPr>
          <p:cNvSpPr/>
          <p:nvPr/>
        </p:nvSpPr>
        <p:spPr>
          <a:xfrm>
            <a:off x="7851228" y="0"/>
            <a:ext cx="3405351"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20号-石头体" panose="00000500000000000000" pitchFamily="2" charset="-122"/>
              <a:ea typeface="字魂20号-石头体" panose="00000500000000000000" pitchFamily="2" charset="-122"/>
            </a:endParaRPr>
          </a:p>
        </p:txBody>
      </p:sp>
      <p:pic>
        <p:nvPicPr>
          <p:cNvPr id="43" name="图片 42">
            <a:extLst>
              <a:ext uri="{FF2B5EF4-FFF2-40B4-BE49-F238E27FC236}">
                <a16:creationId xmlns:a16="http://schemas.microsoft.com/office/drawing/2014/main" xmlns="" id="{1BF55920-DCEA-4302-99CC-7054AFD3BA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0305" y="1025258"/>
            <a:ext cx="3405351" cy="4522748"/>
          </a:xfrm>
          <a:prstGeom prst="rect">
            <a:avLst/>
          </a:prstGeom>
          <a:ln w="25400">
            <a:solidFill>
              <a:schemeClr val="bg1">
                <a:alpha val="35000"/>
              </a:schemeClr>
            </a:solidFill>
          </a:ln>
          <a:effectLst>
            <a:outerShdw blurRad="101600" dist="63500" dir="2700000" algn="tl" rotWithShape="0">
              <a:prstClr val="black">
                <a:alpha val="60000"/>
              </a:prstClr>
            </a:outerShdw>
          </a:effectLst>
        </p:spPr>
      </p:pic>
      <p:pic>
        <p:nvPicPr>
          <p:cNvPr id="42" name="图片 3">
            <a:extLst>
              <a:ext uri="{FF2B5EF4-FFF2-40B4-BE49-F238E27FC236}">
                <a16:creationId xmlns:a16="http://schemas.microsoft.com/office/drawing/2014/main" xmlns="" id="{C69517AE-0D88-4DCC-8DD2-1A9B85B85C19}"/>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
        <p:nvSpPr>
          <p:cNvPr id="45" name="مربع نص 44">
            <a:extLst>
              <a:ext uri="{FF2B5EF4-FFF2-40B4-BE49-F238E27FC236}">
                <a16:creationId xmlns:a16="http://schemas.microsoft.com/office/drawing/2014/main" xmlns="" id="{0F6E3B63-AAAA-4892-AB2B-2B7EF0A2DF8C}"/>
              </a:ext>
            </a:extLst>
          </p:cNvPr>
          <p:cNvSpPr txBox="1"/>
          <p:nvPr/>
        </p:nvSpPr>
        <p:spPr>
          <a:xfrm>
            <a:off x="395376" y="1854687"/>
            <a:ext cx="6094520" cy="3693319"/>
          </a:xfrm>
          <a:prstGeom prst="rect">
            <a:avLst/>
          </a:prstGeom>
          <a:noFill/>
        </p:spPr>
        <p:txBody>
          <a:bodyPr wrap="square">
            <a:spAutoFit/>
          </a:bodyPr>
          <a:lstStyle/>
          <a:p>
            <a:pPr algn="r"/>
            <a:r>
              <a:rPr lang="ar-SA" b="1" dirty="0">
                <a:solidFill>
                  <a:schemeClr val="bg1"/>
                </a:solidFill>
                <a:highlight>
                  <a:srgbClr val="808080"/>
                </a:highlight>
              </a:rPr>
              <a:t>رائدة فضاء مشاعل الشميمري </a:t>
            </a:r>
            <a:endParaRPr lang="ar-SA" b="1" dirty="0">
              <a:solidFill>
                <a:schemeClr val="bg1"/>
              </a:solidFill>
            </a:endParaRPr>
          </a:p>
          <a:p>
            <a:pPr algn="r"/>
            <a:endParaRPr lang="ar-SA" b="1" dirty="0">
              <a:solidFill>
                <a:schemeClr val="bg1"/>
              </a:solidFill>
            </a:endParaRPr>
          </a:p>
          <a:p>
            <a:pPr algn="r"/>
            <a:r>
              <a:rPr lang="ar-SA" b="1" dirty="0">
                <a:solidFill>
                  <a:schemeClr val="bg1"/>
                </a:solidFill>
              </a:rPr>
              <a:t>هي مهندسة سعودية تعمل في مجال هندسة الطائرات، والمراكب الفضائية والصواريخ. حصلت على جائزة المرأة الملهمة عام 2015 من جائزة المرأة العربية، وتعدُّ أول سعودية تلتحق بوكالة الفضاء الأمريكية ناسا استحوذت الصواريخ على اهتمام مشاعل منذ كانت في السادسة من عمرها، وبدأت قصتها معها حين كانت تحدّق في النجوم وهي في صحراء عنيزة حيث عاشت طفولتها، فتوجّه اهتمامها إلى صناعة المركبات الفضائية واستكشاف الفضاء، وخلال عملها مساعدة بحثية قامت بتحليل وتصميم محرك صاروخي نووي حراري لبعثة ناسا إلى المريخ، أطلق عليه </a:t>
            </a:r>
            <a:r>
              <a:rPr lang="en-US" b="1" dirty="0">
                <a:solidFill>
                  <a:schemeClr val="bg1"/>
                </a:solidFill>
              </a:rPr>
              <a:t>Grooved-Ring، </a:t>
            </a:r>
            <a:r>
              <a:rPr lang="ar-SA" b="1" dirty="0">
                <a:solidFill>
                  <a:schemeClr val="bg1"/>
                </a:solidFill>
              </a:rPr>
              <a:t>كما عملت على صناعة 22 صاروخا غير نووي في العام 2006. وعملت أيضا على كتابة </a:t>
            </a:r>
            <a:r>
              <a:rPr lang="ar-SA" b="1" dirty="0" err="1">
                <a:solidFill>
                  <a:schemeClr val="bg1"/>
                </a:solidFill>
              </a:rPr>
              <a:t>ترميزات</a:t>
            </a:r>
            <a:r>
              <a:rPr lang="ar-SA" b="1" dirty="0">
                <a:solidFill>
                  <a:schemeClr val="bg1"/>
                </a:solidFill>
              </a:rPr>
              <a:t> برمجية لتطوير طريقة تحليل بيانات اختبار الرياح، كما طوّرت عدة نماذج للملاحة الجوية المختلفة</a:t>
            </a:r>
          </a:p>
        </p:txBody>
      </p:sp>
      <p:pic>
        <p:nvPicPr>
          <p:cNvPr id="4098" name="Picture 2" descr="Saudi Arabia GIF - Saudi Arabia KSA Flag - Discover &amp;amp; Share GIFs">
            <a:extLst>
              <a:ext uri="{FF2B5EF4-FFF2-40B4-BE49-F238E27FC236}">
                <a16:creationId xmlns:a16="http://schemas.microsoft.com/office/drawing/2014/main" xmlns="" id="{C4BC16CF-E766-400D-B940-E10D3909BAFB}"/>
              </a:ext>
            </a:extLst>
          </p:cNvPr>
          <p:cNvPicPr>
            <a:picLocks noChangeAspect="1" noChangeArrowheads="1" noCrop="1"/>
          </p:cNvPicPr>
          <p:nvPr/>
        </p:nvPicPr>
        <p:blipFill>
          <a:blip r:embed="rId5">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7258449" y="3561723"/>
            <a:ext cx="3028025" cy="227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5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xmlns="" id="{9A5CC940-81AA-49DF-B1C1-61D001565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67442" y="452078"/>
            <a:ext cx="4417967" cy="6379551"/>
          </a:xfrm>
          <a:prstGeom prst="rect">
            <a:avLst/>
          </a:prstGeom>
        </p:spPr>
      </p:pic>
      <p:pic>
        <p:nvPicPr>
          <p:cNvPr id="27" name="图片 3">
            <a:extLst>
              <a:ext uri="{FF2B5EF4-FFF2-40B4-BE49-F238E27FC236}">
                <a16:creationId xmlns:a16="http://schemas.microsoft.com/office/drawing/2014/main" xmlns="" id="{29FE2A14-6321-4D19-B957-844F0476BDCC}"/>
              </a:ext>
            </a:extLst>
          </p:cNvPr>
          <p:cNvPicPr>
            <a:picLocks noChangeAspect="1"/>
          </p:cNvPicPr>
          <p:nvPr/>
        </p:nvPicPr>
        <p:blipFill rotWithShape="1">
          <a:blip r:embed="rId4">
            <a:extLst>
              <a:ext uri="{28A0092B-C50C-407E-A947-70E740481C1C}">
                <a14:useLocalDpi xmlns:a14="http://schemas.microsoft.com/office/drawing/2010/main" val="0"/>
              </a:ext>
            </a:extLst>
          </a:blip>
          <a:srcRect t="37743" r="85050" b="36772"/>
          <a:stretch/>
        </p:blipFill>
        <p:spPr>
          <a:xfrm rot="5400000">
            <a:off x="5524189" y="-1040963"/>
            <a:ext cx="1025256" cy="3107185"/>
          </a:xfrm>
          <a:prstGeom prst="rect">
            <a:avLst/>
          </a:prstGeom>
        </p:spPr>
      </p:pic>
    </p:spTree>
    <p:extLst>
      <p:ext uri="{BB962C8B-B14F-4D97-AF65-F5344CB8AC3E}">
        <p14:creationId xmlns:p14="http://schemas.microsoft.com/office/powerpoint/2010/main" val="2004579586"/>
      </p:ext>
    </p:extLst>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xmlns:a16="http://schemas.microsoft.com/office/drawing/2014/main" xmlns:a14="http://schemas.microsoft.com/office/drawing/2010/main">
      <p:transition spd="slow" advClick="0"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千图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521</Words>
  <Application>Microsoft Office PowerPoint</Application>
  <PresentationFormat>ملء الشاشة</PresentationFormat>
  <Paragraphs>47</Paragraphs>
  <Slides>15</Slides>
  <Notes>14</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15</vt:i4>
      </vt:variant>
    </vt:vector>
  </HeadingPairs>
  <TitlesOfParts>
    <vt:vector size="21" baseType="lpstr">
      <vt:lpstr>(A) Arslan Wessam B</vt:lpstr>
      <vt:lpstr>Abdo Logo</vt:lpstr>
      <vt:lpstr>Arial</vt:lpstr>
      <vt:lpstr>字魂20号-石头体</vt:lpstr>
      <vt:lpstr>等线</vt:lpstr>
      <vt:lpstr>Office 主题​​</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千图3</dc:title>
  <dc:creator>Wssc0816</dc:creator>
  <cp:lastModifiedBy>win7</cp:lastModifiedBy>
  <cp:revision>17</cp:revision>
  <dcterms:created xsi:type="dcterms:W3CDTF">2019-09-22T06:45:37Z</dcterms:created>
  <dcterms:modified xsi:type="dcterms:W3CDTF">2021-10-09T07:06:03Z</dcterms:modified>
</cp:coreProperties>
</file>